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65"/>
  </p:notesMasterIdLst>
  <p:handoutMasterIdLst>
    <p:handoutMasterId r:id="rId66"/>
  </p:handoutMasterIdLst>
  <p:sldIdLst>
    <p:sldId id="256" r:id="rId5"/>
    <p:sldId id="257" r:id="rId6"/>
    <p:sldId id="258" r:id="rId7"/>
    <p:sldId id="1054" r:id="rId8"/>
    <p:sldId id="259" r:id="rId9"/>
    <p:sldId id="260" r:id="rId10"/>
    <p:sldId id="261" r:id="rId11"/>
    <p:sldId id="881" r:id="rId12"/>
    <p:sldId id="263" r:id="rId13"/>
    <p:sldId id="264" r:id="rId14"/>
    <p:sldId id="882" r:id="rId15"/>
    <p:sldId id="883" r:id="rId16"/>
    <p:sldId id="884" r:id="rId17"/>
    <p:sldId id="885" r:id="rId18"/>
    <p:sldId id="886" r:id="rId19"/>
    <p:sldId id="1056" r:id="rId20"/>
    <p:sldId id="887" r:id="rId21"/>
    <p:sldId id="888" r:id="rId22"/>
    <p:sldId id="889" r:id="rId23"/>
    <p:sldId id="890" r:id="rId24"/>
    <p:sldId id="583" r:id="rId25"/>
    <p:sldId id="584" r:id="rId26"/>
    <p:sldId id="585" r:id="rId27"/>
    <p:sldId id="608" r:id="rId28"/>
    <p:sldId id="373" r:id="rId29"/>
    <p:sldId id="582" r:id="rId30"/>
    <p:sldId id="586" r:id="rId31"/>
    <p:sldId id="587" r:id="rId32"/>
    <p:sldId id="891" r:id="rId33"/>
    <p:sldId id="892" r:id="rId34"/>
    <p:sldId id="893" r:id="rId35"/>
    <p:sldId id="894" r:id="rId36"/>
    <p:sldId id="895" r:id="rId37"/>
    <p:sldId id="1057" r:id="rId38"/>
    <p:sldId id="1058" r:id="rId39"/>
    <p:sldId id="1059" r:id="rId40"/>
    <p:sldId id="1064" r:id="rId41"/>
    <p:sldId id="896" r:id="rId42"/>
    <p:sldId id="897" r:id="rId43"/>
    <p:sldId id="898" r:id="rId44"/>
    <p:sldId id="899" r:id="rId45"/>
    <p:sldId id="1060" r:id="rId46"/>
    <p:sldId id="900" r:id="rId47"/>
    <p:sldId id="901" r:id="rId48"/>
    <p:sldId id="902" r:id="rId49"/>
    <p:sldId id="903" r:id="rId50"/>
    <p:sldId id="904" r:id="rId51"/>
    <p:sldId id="905" r:id="rId52"/>
    <p:sldId id="1055" r:id="rId53"/>
    <p:sldId id="274" r:id="rId54"/>
    <p:sldId id="907" r:id="rId55"/>
    <p:sldId id="911" r:id="rId56"/>
    <p:sldId id="908" r:id="rId57"/>
    <p:sldId id="909" r:id="rId58"/>
    <p:sldId id="910" r:id="rId59"/>
    <p:sldId id="912" r:id="rId60"/>
    <p:sldId id="913" r:id="rId61"/>
    <p:sldId id="283" r:id="rId62"/>
    <p:sldId id="914" r:id="rId63"/>
    <p:sldId id="1063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BFC"/>
    <a:srgbClr val="00A9B7"/>
    <a:srgbClr val="00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399F32-6629-DF4B-8E4F-F31924BF327D}" v="2" dt="2024-12-02T15:38:59.2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32" autoAdjust="0"/>
    <p:restoredTop sz="95616" autoAdjust="0"/>
  </p:normalViewPr>
  <p:slideViewPr>
    <p:cSldViewPr snapToGrid="0">
      <p:cViewPr varScale="1">
        <p:scale>
          <a:sx n="106" d="100"/>
          <a:sy n="106" d="100"/>
        </p:scale>
        <p:origin x="208" y="512"/>
      </p:cViewPr>
      <p:guideLst/>
    </p:cSldViewPr>
  </p:slideViewPr>
  <p:outlineViewPr>
    <p:cViewPr>
      <p:scale>
        <a:sx n="33" d="100"/>
        <a:sy n="33" d="100"/>
      </p:scale>
      <p:origin x="0" y="-210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45" d="100"/>
          <a:sy n="45" d="100"/>
        </p:scale>
        <p:origin x="2760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 Miralles" userId="699e2c5a-5018-4326-8814-50a037852b20" providerId="ADAL" clId="{DE399F32-6629-DF4B-8E4F-F31924BF327D}"/>
    <pc:docChg chg="undo custSel modSld">
      <pc:chgData name="Luis Miralles" userId="699e2c5a-5018-4326-8814-50a037852b20" providerId="ADAL" clId="{DE399F32-6629-DF4B-8E4F-F31924BF327D}" dt="2024-12-02T17:25:53.353" v="27" actId="5793"/>
      <pc:docMkLst>
        <pc:docMk/>
      </pc:docMkLst>
      <pc:sldChg chg="modSp mod">
        <pc:chgData name="Luis Miralles" userId="699e2c5a-5018-4326-8814-50a037852b20" providerId="ADAL" clId="{DE399F32-6629-DF4B-8E4F-F31924BF327D}" dt="2024-12-02T17:25:53.353" v="27" actId="5793"/>
        <pc:sldMkLst>
          <pc:docMk/>
          <pc:sldMk cId="2740838320" sldId="256"/>
        </pc:sldMkLst>
        <pc:spChg chg="mod">
          <ac:chgData name="Luis Miralles" userId="699e2c5a-5018-4326-8814-50a037852b20" providerId="ADAL" clId="{DE399F32-6629-DF4B-8E4F-F31924BF327D}" dt="2024-12-02T17:25:53.353" v="27" actId="5793"/>
          <ac:spMkLst>
            <pc:docMk/>
            <pc:sldMk cId="2740838320" sldId="256"/>
            <ac:spMk id="7" creationId="{864DDB32-DB2C-944E-8629-808B9BC36D30}"/>
          </ac:spMkLst>
        </pc:spChg>
      </pc:sldChg>
      <pc:sldChg chg="modSp mod">
        <pc:chgData name="Luis Miralles" userId="699e2c5a-5018-4326-8814-50a037852b20" providerId="ADAL" clId="{DE399F32-6629-DF4B-8E4F-F31924BF327D}" dt="2024-12-02T13:03:02.322" v="1" actId="120"/>
        <pc:sldMkLst>
          <pc:docMk/>
          <pc:sldMk cId="0" sldId="264"/>
        </pc:sldMkLst>
        <pc:spChg chg="mod">
          <ac:chgData name="Luis Miralles" userId="699e2c5a-5018-4326-8814-50a037852b20" providerId="ADAL" clId="{DE399F32-6629-DF4B-8E4F-F31924BF327D}" dt="2024-12-02T13:03:02.322" v="1" actId="120"/>
          <ac:spMkLst>
            <pc:docMk/>
            <pc:sldMk cId="0" sldId="264"/>
            <ac:spMk id="116" creationId="{00000000-0000-0000-0000-000000000000}"/>
          </ac:spMkLst>
        </pc:spChg>
      </pc:sldChg>
      <pc:sldChg chg="modSp mod">
        <pc:chgData name="Luis Miralles" userId="699e2c5a-5018-4326-8814-50a037852b20" providerId="ADAL" clId="{DE399F32-6629-DF4B-8E4F-F31924BF327D}" dt="2024-12-02T13:46:47.722" v="2" actId="1076"/>
        <pc:sldMkLst>
          <pc:docMk/>
          <pc:sldMk cId="1969624423" sldId="608"/>
        </pc:sldMkLst>
        <pc:spChg chg="mod">
          <ac:chgData name="Luis Miralles" userId="699e2c5a-5018-4326-8814-50a037852b20" providerId="ADAL" clId="{DE399F32-6629-DF4B-8E4F-F31924BF327D}" dt="2024-12-02T13:46:47.722" v="2" actId="1076"/>
          <ac:spMkLst>
            <pc:docMk/>
            <pc:sldMk cId="1969624423" sldId="608"/>
            <ac:spMk id="5" creationId="{A0B939B0-8138-5C1D-FC9A-87B5CB132B9F}"/>
          </ac:spMkLst>
        </pc:spChg>
      </pc:sldChg>
      <pc:sldChg chg="modSp mod">
        <pc:chgData name="Luis Miralles" userId="699e2c5a-5018-4326-8814-50a037852b20" providerId="ADAL" clId="{DE399F32-6629-DF4B-8E4F-F31924BF327D}" dt="2024-12-02T15:38:32.990" v="4" actId="14100"/>
        <pc:sldMkLst>
          <pc:docMk/>
          <pc:sldMk cId="2108196724" sldId="886"/>
        </pc:sldMkLst>
        <pc:spChg chg="mod">
          <ac:chgData name="Luis Miralles" userId="699e2c5a-5018-4326-8814-50a037852b20" providerId="ADAL" clId="{DE399F32-6629-DF4B-8E4F-F31924BF327D}" dt="2024-12-02T15:38:28.774" v="3" actId="1076"/>
          <ac:spMkLst>
            <pc:docMk/>
            <pc:sldMk cId="2108196724" sldId="886"/>
            <ac:spMk id="3" creationId="{731A017A-B991-4175-5E53-48C6F87B05A0}"/>
          </ac:spMkLst>
        </pc:spChg>
        <pc:cxnChg chg="mod">
          <ac:chgData name="Luis Miralles" userId="699e2c5a-5018-4326-8814-50a037852b20" providerId="ADAL" clId="{DE399F32-6629-DF4B-8E4F-F31924BF327D}" dt="2024-12-02T15:38:32.990" v="4" actId="14100"/>
          <ac:cxnSpMkLst>
            <pc:docMk/>
            <pc:sldMk cId="2108196724" sldId="886"/>
            <ac:cxnSpMk id="7" creationId="{BF18F7C2-6678-6DDD-4B4A-3AE033F9FCB6}"/>
          </ac:cxnSpMkLst>
        </pc:cxnChg>
      </pc:sldChg>
      <pc:sldChg chg="modSp mod">
        <pc:chgData name="Luis Miralles" userId="699e2c5a-5018-4326-8814-50a037852b20" providerId="ADAL" clId="{DE399F32-6629-DF4B-8E4F-F31924BF327D}" dt="2024-12-02T15:38:49.568" v="9"/>
        <pc:sldMkLst>
          <pc:docMk/>
          <pc:sldMk cId="0" sldId="888"/>
        </pc:sldMkLst>
        <pc:spChg chg="mod">
          <ac:chgData name="Luis Miralles" userId="699e2c5a-5018-4326-8814-50a037852b20" providerId="ADAL" clId="{DE399F32-6629-DF4B-8E4F-F31924BF327D}" dt="2024-12-02T15:38:49.568" v="9"/>
          <ac:spMkLst>
            <pc:docMk/>
            <pc:sldMk cId="0" sldId="888"/>
            <ac:spMk id="165" creationId="{00000000-0000-0000-0000-000000000000}"/>
          </ac:spMkLst>
        </pc:spChg>
      </pc:sldChg>
      <pc:sldChg chg="modSp">
        <pc:chgData name="Luis Miralles" userId="699e2c5a-5018-4326-8814-50a037852b20" providerId="ADAL" clId="{DE399F32-6629-DF4B-8E4F-F31924BF327D}" dt="2024-12-02T15:38:59.209" v="11" actId="113"/>
        <pc:sldMkLst>
          <pc:docMk/>
          <pc:sldMk cId="0" sldId="889"/>
        </pc:sldMkLst>
        <pc:graphicFrameChg chg="mod">
          <ac:chgData name="Luis Miralles" userId="699e2c5a-5018-4326-8814-50a037852b20" providerId="ADAL" clId="{DE399F32-6629-DF4B-8E4F-F31924BF327D}" dt="2024-12-02T15:38:59.209" v="11" actId="113"/>
          <ac:graphicFrameMkLst>
            <pc:docMk/>
            <pc:sldMk cId="0" sldId="889"/>
            <ac:graphicFrameMk id="5126" creationId="{4F2CB690-41F5-2852-3D14-6035303FEA9E}"/>
          </ac:graphicFrameMkLst>
        </pc:graphicFrameChg>
      </pc:sldChg>
      <pc:sldChg chg="modSp mod">
        <pc:chgData name="Luis Miralles" userId="699e2c5a-5018-4326-8814-50a037852b20" providerId="ADAL" clId="{DE399F32-6629-DF4B-8E4F-F31924BF327D}" dt="2024-12-02T15:39:32.770" v="12" actId="207"/>
        <pc:sldMkLst>
          <pc:docMk/>
          <pc:sldMk cId="721869649" sldId="1058"/>
        </pc:sldMkLst>
        <pc:spChg chg="mod">
          <ac:chgData name="Luis Miralles" userId="699e2c5a-5018-4326-8814-50a037852b20" providerId="ADAL" clId="{DE399F32-6629-DF4B-8E4F-F31924BF327D}" dt="2024-12-02T15:39:32.770" v="12" actId="207"/>
          <ac:spMkLst>
            <pc:docMk/>
            <pc:sldMk cId="721869649" sldId="1058"/>
            <ac:spMk id="3" creationId="{DC0DAEED-3DCF-2731-581A-6DAEE93E0ABB}"/>
          </ac:spMkLst>
        </pc:spChg>
      </pc:sldChg>
      <pc:sldChg chg="modSp mod">
        <pc:chgData name="Luis Miralles" userId="699e2c5a-5018-4326-8814-50a037852b20" providerId="ADAL" clId="{DE399F32-6629-DF4B-8E4F-F31924BF327D}" dt="2024-12-02T15:39:39.012" v="13" actId="207"/>
        <pc:sldMkLst>
          <pc:docMk/>
          <pc:sldMk cId="3358698788" sldId="1059"/>
        </pc:sldMkLst>
        <pc:spChg chg="mod">
          <ac:chgData name="Luis Miralles" userId="699e2c5a-5018-4326-8814-50a037852b20" providerId="ADAL" clId="{DE399F32-6629-DF4B-8E4F-F31924BF327D}" dt="2024-12-02T15:39:39.012" v="13" actId="207"/>
          <ac:spMkLst>
            <pc:docMk/>
            <pc:sldMk cId="3358698788" sldId="1059"/>
            <ac:spMk id="3" creationId="{DC0DAEED-3DCF-2731-581A-6DAEE93E0ABB}"/>
          </ac:spMkLst>
        </pc:spChg>
      </pc:sldChg>
    </pc:docChg>
  </pc:docChgLst>
  <pc:docChgLst>
    <pc:chgData name="Luis Miralles" userId="699e2c5a-5018-4326-8814-50a037852b20" providerId="ADAL" clId="{2882F01E-784D-BD49-BE72-12F35CCBA89E}"/>
    <pc:docChg chg="undo custSel modSld">
      <pc:chgData name="Luis Miralles" userId="699e2c5a-5018-4326-8814-50a037852b20" providerId="ADAL" clId="{2882F01E-784D-BD49-BE72-12F35CCBA89E}" dt="2024-10-10T11:19:39.332" v="686" actId="14100"/>
      <pc:docMkLst>
        <pc:docMk/>
      </pc:docMkLst>
      <pc:sldChg chg="modSp mod">
        <pc:chgData name="Luis Miralles" userId="699e2c5a-5018-4326-8814-50a037852b20" providerId="ADAL" clId="{2882F01E-784D-BD49-BE72-12F35CCBA89E}" dt="2024-10-08T12:37:54.693" v="568" actId="20577"/>
        <pc:sldMkLst>
          <pc:docMk/>
          <pc:sldMk cId="2740838320" sldId="256"/>
        </pc:sldMkLst>
        <pc:spChg chg="mod">
          <ac:chgData name="Luis Miralles" userId="699e2c5a-5018-4326-8814-50a037852b20" providerId="ADAL" clId="{2882F01E-784D-BD49-BE72-12F35CCBA89E}" dt="2024-10-08T12:37:54.693" v="568" actId="20577"/>
          <ac:spMkLst>
            <pc:docMk/>
            <pc:sldMk cId="2740838320" sldId="256"/>
            <ac:spMk id="6" creationId="{A59FA92C-B278-E264-6857-68AD13A165C3}"/>
          </ac:spMkLst>
        </pc:spChg>
        <pc:spChg chg="mod">
          <ac:chgData name="Luis Miralles" userId="699e2c5a-5018-4326-8814-50a037852b20" providerId="ADAL" clId="{2882F01E-784D-BD49-BE72-12F35CCBA89E}" dt="2024-09-30T12:01:30.730" v="165" actId="113"/>
          <ac:spMkLst>
            <pc:docMk/>
            <pc:sldMk cId="2740838320" sldId="256"/>
            <ac:spMk id="7" creationId="{864DDB32-DB2C-944E-8629-808B9BC36D30}"/>
          </ac:spMkLst>
        </pc:spChg>
      </pc:sldChg>
      <pc:sldChg chg="modSp">
        <pc:chgData name="Luis Miralles" userId="699e2c5a-5018-4326-8814-50a037852b20" providerId="ADAL" clId="{2882F01E-784D-BD49-BE72-12F35CCBA89E}" dt="2024-10-03T10:01:34.495" v="422" actId="207"/>
        <pc:sldMkLst>
          <pc:docMk/>
          <pc:sldMk cId="0" sldId="258"/>
        </pc:sldMkLst>
        <pc:graphicFrameChg chg="mod">
          <ac:chgData name="Luis Miralles" userId="699e2c5a-5018-4326-8814-50a037852b20" providerId="ADAL" clId="{2882F01E-784D-BD49-BE72-12F35CCBA89E}" dt="2024-10-03T10:01:34.495" v="422" actId="207"/>
          <ac:graphicFrameMkLst>
            <pc:docMk/>
            <pc:sldMk cId="0" sldId="258"/>
            <ac:graphicFrameMk id="73" creationId="{57D3F694-0E4E-B101-7445-93993023B239}"/>
          </ac:graphicFrameMkLst>
        </pc:graphicFrameChg>
      </pc:sldChg>
      <pc:sldChg chg="modSp mod">
        <pc:chgData name="Luis Miralles" userId="699e2c5a-5018-4326-8814-50a037852b20" providerId="ADAL" clId="{2882F01E-784D-BD49-BE72-12F35CCBA89E}" dt="2024-09-30T19:42:41.900" v="409" actId="27636"/>
        <pc:sldMkLst>
          <pc:docMk/>
          <pc:sldMk cId="0" sldId="260"/>
        </pc:sldMkLst>
        <pc:spChg chg="mod">
          <ac:chgData name="Luis Miralles" userId="699e2c5a-5018-4326-8814-50a037852b20" providerId="ADAL" clId="{2882F01E-784D-BD49-BE72-12F35CCBA89E}" dt="2024-09-30T19:42:41.900" v="409" actId="27636"/>
          <ac:spMkLst>
            <pc:docMk/>
            <pc:sldMk cId="0" sldId="260"/>
            <ac:spMk id="85" creationId="{00000000-0000-0000-0000-000000000000}"/>
          </ac:spMkLst>
        </pc:spChg>
      </pc:sldChg>
      <pc:sldChg chg="modSp">
        <pc:chgData name="Luis Miralles" userId="699e2c5a-5018-4326-8814-50a037852b20" providerId="ADAL" clId="{2882F01E-784D-BD49-BE72-12F35CCBA89E}" dt="2024-09-30T12:01:54.416" v="168"/>
        <pc:sldMkLst>
          <pc:docMk/>
          <pc:sldMk cId="0" sldId="261"/>
        </pc:sldMkLst>
        <pc:graphicFrameChg chg="mod">
          <ac:chgData name="Luis Miralles" userId="699e2c5a-5018-4326-8814-50a037852b20" providerId="ADAL" clId="{2882F01E-784D-BD49-BE72-12F35CCBA89E}" dt="2024-09-30T12:01:54.416" v="168"/>
          <ac:graphicFrameMkLst>
            <pc:docMk/>
            <pc:sldMk cId="0" sldId="261"/>
            <ac:graphicFrameMk id="105" creationId="{C382372B-F36B-F2BC-674F-08FB6B1A0071}"/>
          </ac:graphicFrameMkLst>
        </pc:graphicFrameChg>
      </pc:sldChg>
      <pc:sldChg chg="modSp mod">
        <pc:chgData name="Luis Miralles" userId="699e2c5a-5018-4326-8814-50a037852b20" providerId="ADAL" clId="{2882F01E-784D-BD49-BE72-12F35CCBA89E}" dt="2024-10-03T10:01:58.250" v="424"/>
        <pc:sldMkLst>
          <pc:docMk/>
          <pc:sldMk cId="0" sldId="263"/>
        </pc:sldMkLst>
        <pc:spChg chg="mod">
          <ac:chgData name="Luis Miralles" userId="699e2c5a-5018-4326-8814-50a037852b20" providerId="ADAL" clId="{2882F01E-784D-BD49-BE72-12F35CCBA89E}" dt="2024-10-03T10:01:58.250" v="424"/>
          <ac:spMkLst>
            <pc:docMk/>
            <pc:sldMk cId="0" sldId="263"/>
            <ac:spMk id="109" creationId="{00000000-0000-0000-0000-000000000000}"/>
          </ac:spMkLst>
        </pc:spChg>
      </pc:sldChg>
      <pc:sldChg chg="modSp mod">
        <pc:chgData name="Luis Miralles" userId="699e2c5a-5018-4326-8814-50a037852b20" providerId="ADAL" clId="{2882F01E-784D-BD49-BE72-12F35CCBA89E}" dt="2024-10-03T14:19:59.233" v="510" actId="313"/>
        <pc:sldMkLst>
          <pc:docMk/>
          <pc:sldMk cId="0" sldId="264"/>
        </pc:sldMkLst>
        <pc:spChg chg="mod">
          <ac:chgData name="Luis Miralles" userId="699e2c5a-5018-4326-8814-50a037852b20" providerId="ADAL" clId="{2882F01E-784D-BD49-BE72-12F35CCBA89E}" dt="2024-10-03T14:19:59.233" v="510" actId="313"/>
          <ac:spMkLst>
            <pc:docMk/>
            <pc:sldMk cId="0" sldId="264"/>
            <ac:spMk id="116" creationId="{00000000-0000-0000-0000-000000000000}"/>
          </ac:spMkLst>
        </pc:spChg>
      </pc:sldChg>
      <pc:sldChg chg="modSp mod">
        <pc:chgData name="Luis Miralles" userId="699e2c5a-5018-4326-8814-50a037852b20" providerId="ADAL" clId="{2882F01E-784D-BD49-BE72-12F35CCBA89E}" dt="2024-10-03T14:17:55.521" v="503"/>
        <pc:sldMkLst>
          <pc:docMk/>
          <pc:sldMk cId="1483625947" sldId="274"/>
        </pc:sldMkLst>
        <pc:spChg chg="mod">
          <ac:chgData name="Luis Miralles" userId="699e2c5a-5018-4326-8814-50a037852b20" providerId="ADAL" clId="{2882F01E-784D-BD49-BE72-12F35CCBA89E}" dt="2024-10-03T14:17:55.521" v="503"/>
          <ac:spMkLst>
            <pc:docMk/>
            <pc:sldMk cId="1483625947" sldId="274"/>
            <ac:spMk id="197" creationId="{00000000-0000-0000-0000-000000000000}"/>
          </ac:spMkLst>
        </pc:spChg>
      </pc:sldChg>
      <pc:sldChg chg="modSp mod">
        <pc:chgData name="Luis Miralles" userId="699e2c5a-5018-4326-8814-50a037852b20" providerId="ADAL" clId="{2882F01E-784D-BD49-BE72-12F35CCBA89E}" dt="2024-10-03T14:17:44.613" v="502" actId="20577"/>
        <pc:sldMkLst>
          <pc:docMk/>
          <pc:sldMk cId="1230450697" sldId="283"/>
        </pc:sldMkLst>
        <pc:spChg chg="mod">
          <ac:chgData name="Luis Miralles" userId="699e2c5a-5018-4326-8814-50a037852b20" providerId="ADAL" clId="{2882F01E-784D-BD49-BE72-12F35CCBA89E}" dt="2024-10-03T14:17:44.613" v="502" actId="20577"/>
          <ac:spMkLst>
            <pc:docMk/>
            <pc:sldMk cId="1230450697" sldId="283"/>
            <ac:spMk id="278" creationId="{00000000-0000-0000-0000-000000000000}"/>
          </ac:spMkLst>
        </pc:spChg>
      </pc:sldChg>
      <pc:sldChg chg="modSp mod">
        <pc:chgData name="Luis Miralles" userId="699e2c5a-5018-4326-8814-50a037852b20" providerId="ADAL" clId="{2882F01E-784D-BD49-BE72-12F35CCBA89E}" dt="2024-09-30T12:13:10.576" v="353" actId="14100"/>
        <pc:sldMkLst>
          <pc:docMk/>
          <pc:sldMk cId="3596338009" sldId="373"/>
        </pc:sldMkLst>
        <pc:spChg chg="mod">
          <ac:chgData name="Luis Miralles" userId="699e2c5a-5018-4326-8814-50a037852b20" providerId="ADAL" clId="{2882F01E-784D-BD49-BE72-12F35CCBA89E}" dt="2024-09-30T12:13:03.453" v="351" actId="207"/>
          <ac:spMkLst>
            <pc:docMk/>
            <pc:sldMk cId="3596338009" sldId="373"/>
            <ac:spMk id="3" creationId="{A12BCF2D-8B5B-6642-195F-E23506CE8701}"/>
          </ac:spMkLst>
        </pc:spChg>
        <pc:spChg chg="mod">
          <ac:chgData name="Luis Miralles" userId="699e2c5a-5018-4326-8814-50a037852b20" providerId="ADAL" clId="{2882F01E-784D-BD49-BE72-12F35CCBA89E}" dt="2024-09-30T12:13:10.576" v="353" actId="14100"/>
          <ac:spMkLst>
            <pc:docMk/>
            <pc:sldMk cId="3596338009" sldId="373"/>
            <ac:spMk id="5" creationId="{6F92B832-36AB-C545-9F7A-E35D56E82097}"/>
          </ac:spMkLst>
        </pc:spChg>
        <pc:picChg chg="mod">
          <ac:chgData name="Luis Miralles" userId="699e2c5a-5018-4326-8814-50a037852b20" providerId="ADAL" clId="{2882F01E-784D-BD49-BE72-12F35CCBA89E}" dt="2024-09-30T12:12:56.072" v="349" actId="14100"/>
          <ac:picMkLst>
            <pc:docMk/>
            <pc:sldMk cId="3596338009" sldId="373"/>
            <ac:picMk id="2" creationId="{10A3FB12-AFFE-4ABC-5C91-F6484AB9E563}"/>
          </ac:picMkLst>
        </pc:picChg>
      </pc:sldChg>
      <pc:sldChg chg="modSp">
        <pc:chgData name="Luis Miralles" userId="699e2c5a-5018-4326-8814-50a037852b20" providerId="ADAL" clId="{2882F01E-784D-BD49-BE72-12F35CCBA89E}" dt="2024-09-30T06:44:28.350" v="112" actId="208"/>
        <pc:sldMkLst>
          <pc:docMk/>
          <pc:sldMk cId="3538939117" sldId="582"/>
        </pc:sldMkLst>
        <pc:picChg chg="mod">
          <ac:chgData name="Luis Miralles" userId="699e2c5a-5018-4326-8814-50a037852b20" providerId="ADAL" clId="{2882F01E-784D-BD49-BE72-12F35CCBA89E}" dt="2024-09-30T06:44:28.350" v="112" actId="208"/>
          <ac:picMkLst>
            <pc:docMk/>
            <pc:sldMk cId="3538939117" sldId="582"/>
            <ac:picMk id="1026" creationId="{67540D3C-C479-D6B4-20F2-AE88C1731FC1}"/>
          </ac:picMkLst>
        </pc:picChg>
      </pc:sldChg>
      <pc:sldChg chg="addSp modSp mod">
        <pc:chgData name="Luis Miralles" userId="699e2c5a-5018-4326-8814-50a037852b20" providerId="ADAL" clId="{2882F01E-784D-BD49-BE72-12F35CCBA89E}" dt="2024-09-30T06:43:58.181" v="109"/>
        <pc:sldMkLst>
          <pc:docMk/>
          <pc:sldMk cId="2438777833" sldId="583"/>
        </pc:sldMkLst>
        <pc:spChg chg="add mod">
          <ac:chgData name="Luis Miralles" userId="699e2c5a-5018-4326-8814-50a037852b20" providerId="ADAL" clId="{2882F01E-784D-BD49-BE72-12F35CCBA89E}" dt="2024-09-30T06:43:58.181" v="109"/>
          <ac:spMkLst>
            <pc:docMk/>
            <pc:sldMk cId="2438777833" sldId="583"/>
            <ac:spMk id="3" creationId="{7BBACACF-1640-99DB-2562-6A81F7ED0479}"/>
          </ac:spMkLst>
        </pc:spChg>
        <pc:spChg chg="mod">
          <ac:chgData name="Luis Miralles" userId="699e2c5a-5018-4326-8814-50a037852b20" providerId="ADAL" clId="{2882F01E-784D-BD49-BE72-12F35CCBA89E}" dt="2024-09-30T06:43:45" v="108" actId="1076"/>
          <ac:spMkLst>
            <pc:docMk/>
            <pc:sldMk cId="2438777833" sldId="583"/>
            <ac:spMk id="10" creationId="{9E830282-3B7E-392D-5604-0ECF5AFB2171}"/>
          </ac:spMkLst>
        </pc:spChg>
        <pc:cxnChg chg="mod">
          <ac:chgData name="Luis Miralles" userId="699e2c5a-5018-4326-8814-50a037852b20" providerId="ADAL" clId="{2882F01E-784D-BD49-BE72-12F35CCBA89E}" dt="2024-09-30T06:43:40.862" v="107" actId="1076"/>
          <ac:cxnSpMkLst>
            <pc:docMk/>
            <pc:sldMk cId="2438777833" sldId="583"/>
            <ac:cxnSpMk id="7" creationId="{50A73A5C-2504-836C-0D67-6D37FA3B0A8F}"/>
          </ac:cxnSpMkLst>
        </pc:cxnChg>
      </pc:sldChg>
      <pc:sldChg chg="addSp modSp">
        <pc:chgData name="Luis Miralles" userId="699e2c5a-5018-4326-8814-50a037852b20" providerId="ADAL" clId="{2882F01E-784D-BD49-BE72-12F35CCBA89E}" dt="2024-09-30T06:44:02.825" v="110"/>
        <pc:sldMkLst>
          <pc:docMk/>
          <pc:sldMk cId="345236914" sldId="584"/>
        </pc:sldMkLst>
        <pc:spChg chg="add mod">
          <ac:chgData name="Luis Miralles" userId="699e2c5a-5018-4326-8814-50a037852b20" providerId="ADAL" clId="{2882F01E-784D-BD49-BE72-12F35CCBA89E}" dt="2024-09-30T06:44:02.825" v="110"/>
          <ac:spMkLst>
            <pc:docMk/>
            <pc:sldMk cId="345236914" sldId="584"/>
            <ac:spMk id="2" creationId="{0F87A8E1-798E-586A-5BC4-1F858FF7AB68}"/>
          </ac:spMkLst>
        </pc:spChg>
      </pc:sldChg>
      <pc:sldChg chg="addSp modSp mod">
        <pc:chgData name="Luis Miralles" userId="699e2c5a-5018-4326-8814-50a037852b20" providerId="ADAL" clId="{2882F01E-784D-BD49-BE72-12F35CCBA89E}" dt="2024-09-30T12:11:04.757" v="339" actId="207"/>
        <pc:sldMkLst>
          <pc:docMk/>
          <pc:sldMk cId="3875360055" sldId="585"/>
        </pc:sldMkLst>
        <pc:spChg chg="add mod">
          <ac:chgData name="Luis Miralles" userId="699e2c5a-5018-4326-8814-50a037852b20" providerId="ADAL" clId="{2882F01E-784D-BD49-BE72-12F35CCBA89E}" dt="2024-09-30T06:44:06.132" v="111"/>
          <ac:spMkLst>
            <pc:docMk/>
            <pc:sldMk cId="3875360055" sldId="585"/>
            <ac:spMk id="5" creationId="{F3A5C359-9392-CC91-FDA1-6529C7CDC584}"/>
          </ac:spMkLst>
        </pc:spChg>
        <pc:spChg chg="mod">
          <ac:chgData name="Luis Miralles" userId="699e2c5a-5018-4326-8814-50a037852b20" providerId="ADAL" clId="{2882F01E-784D-BD49-BE72-12F35CCBA89E}" dt="2024-09-30T12:11:04.757" v="339" actId="207"/>
          <ac:spMkLst>
            <pc:docMk/>
            <pc:sldMk cId="3875360055" sldId="585"/>
            <ac:spMk id="9" creationId="{9AFE68ED-6302-8854-19E7-095D05C55910}"/>
          </ac:spMkLst>
        </pc:spChg>
      </pc:sldChg>
      <pc:sldChg chg="modSp mod">
        <pc:chgData name="Luis Miralles" userId="699e2c5a-5018-4326-8814-50a037852b20" providerId="ADAL" clId="{2882F01E-784D-BD49-BE72-12F35CCBA89E}" dt="2024-09-30T12:13:30.274" v="357" actId="1076"/>
        <pc:sldMkLst>
          <pc:docMk/>
          <pc:sldMk cId="2488250874" sldId="586"/>
        </pc:sldMkLst>
        <pc:spChg chg="mod">
          <ac:chgData name="Luis Miralles" userId="699e2c5a-5018-4326-8814-50a037852b20" providerId="ADAL" clId="{2882F01E-784D-BD49-BE72-12F35CCBA89E}" dt="2024-09-30T12:13:30.274" v="357" actId="1076"/>
          <ac:spMkLst>
            <pc:docMk/>
            <pc:sldMk cId="2488250874" sldId="586"/>
            <ac:spMk id="2" creationId="{1E4735A2-C574-F766-CC7F-1F6A8E8E5C47}"/>
          </ac:spMkLst>
        </pc:spChg>
        <pc:spChg chg="mod">
          <ac:chgData name="Luis Miralles" userId="699e2c5a-5018-4326-8814-50a037852b20" providerId="ADAL" clId="{2882F01E-784D-BD49-BE72-12F35CCBA89E}" dt="2024-09-30T12:13:22.543" v="355"/>
          <ac:spMkLst>
            <pc:docMk/>
            <pc:sldMk cId="2488250874" sldId="586"/>
            <ac:spMk id="4" creationId="{D97DF3A3-3420-4C82-2D69-C0AB68A5A706}"/>
          </ac:spMkLst>
        </pc:spChg>
      </pc:sldChg>
      <pc:sldChg chg="modSp mod">
        <pc:chgData name="Luis Miralles" userId="699e2c5a-5018-4326-8814-50a037852b20" providerId="ADAL" clId="{2882F01E-784D-BD49-BE72-12F35CCBA89E}" dt="2024-10-02T10:40:49.861" v="410" actId="1076"/>
        <pc:sldMkLst>
          <pc:docMk/>
          <pc:sldMk cId="3333935948" sldId="587"/>
        </pc:sldMkLst>
        <pc:spChg chg="mod">
          <ac:chgData name="Luis Miralles" userId="699e2c5a-5018-4326-8814-50a037852b20" providerId="ADAL" clId="{2882F01E-784D-BD49-BE72-12F35CCBA89E}" dt="2024-09-30T06:45:51.804" v="125" actId="121"/>
          <ac:spMkLst>
            <pc:docMk/>
            <pc:sldMk cId="3333935948" sldId="587"/>
            <ac:spMk id="2" creationId="{841FEC79-FB6E-0B68-AA64-6ABE7BF4A8E0}"/>
          </ac:spMkLst>
        </pc:spChg>
        <pc:spChg chg="mod">
          <ac:chgData name="Luis Miralles" userId="699e2c5a-5018-4326-8814-50a037852b20" providerId="ADAL" clId="{2882F01E-784D-BD49-BE72-12F35CCBA89E}" dt="2024-09-30T06:45:04.532" v="116" actId="20577"/>
          <ac:spMkLst>
            <pc:docMk/>
            <pc:sldMk cId="3333935948" sldId="587"/>
            <ac:spMk id="3" creationId="{D565833F-40D4-AA27-EFBA-DEDD6A81A315}"/>
          </ac:spMkLst>
        </pc:spChg>
        <pc:picChg chg="mod">
          <ac:chgData name="Luis Miralles" userId="699e2c5a-5018-4326-8814-50a037852b20" providerId="ADAL" clId="{2882F01E-784D-BD49-BE72-12F35CCBA89E}" dt="2024-10-02T10:40:49.861" v="410" actId="1076"/>
          <ac:picMkLst>
            <pc:docMk/>
            <pc:sldMk cId="3333935948" sldId="587"/>
            <ac:picMk id="2050" creationId="{F6EF25E8-A13D-EA5C-9A7C-E975268AC57E}"/>
          </ac:picMkLst>
        </pc:picChg>
      </pc:sldChg>
      <pc:sldChg chg="modSp mod">
        <pc:chgData name="Luis Miralles" userId="699e2c5a-5018-4326-8814-50a037852b20" providerId="ADAL" clId="{2882F01E-784D-BD49-BE72-12F35CCBA89E}" dt="2024-09-30T12:12:36.647" v="347" actId="113"/>
        <pc:sldMkLst>
          <pc:docMk/>
          <pc:sldMk cId="1969624423" sldId="608"/>
        </pc:sldMkLst>
        <pc:spChg chg="mod">
          <ac:chgData name="Luis Miralles" userId="699e2c5a-5018-4326-8814-50a037852b20" providerId="ADAL" clId="{2882F01E-784D-BD49-BE72-12F35CCBA89E}" dt="2024-09-30T12:11:17.264" v="345" actId="20577"/>
          <ac:spMkLst>
            <pc:docMk/>
            <pc:sldMk cId="1969624423" sldId="608"/>
            <ac:spMk id="2" creationId="{31ABB196-5CDB-2CA8-2A26-C5DC1D6DA616}"/>
          </ac:spMkLst>
        </pc:spChg>
        <pc:spChg chg="mod">
          <ac:chgData name="Luis Miralles" userId="699e2c5a-5018-4326-8814-50a037852b20" providerId="ADAL" clId="{2882F01E-784D-BD49-BE72-12F35CCBA89E}" dt="2024-09-30T12:12:36.647" v="347" actId="113"/>
          <ac:spMkLst>
            <pc:docMk/>
            <pc:sldMk cId="1969624423" sldId="608"/>
            <ac:spMk id="5" creationId="{A0B939B0-8138-5C1D-FC9A-87B5CB132B9F}"/>
          </ac:spMkLst>
        </pc:spChg>
      </pc:sldChg>
      <pc:sldChg chg="modSp mod">
        <pc:chgData name="Luis Miralles" userId="699e2c5a-5018-4326-8814-50a037852b20" providerId="ADAL" clId="{2882F01E-784D-BD49-BE72-12F35CCBA89E}" dt="2024-09-30T12:02:14.939" v="171" actId="1076"/>
        <pc:sldMkLst>
          <pc:docMk/>
          <pc:sldMk cId="0" sldId="881"/>
        </pc:sldMkLst>
        <pc:spChg chg="mod">
          <ac:chgData name="Luis Miralles" userId="699e2c5a-5018-4326-8814-50a037852b20" providerId="ADAL" clId="{2882F01E-784D-BD49-BE72-12F35CCBA89E}" dt="2024-09-30T12:02:12.834" v="170" actId="14100"/>
          <ac:spMkLst>
            <pc:docMk/>
            <pc:sldMk cId="0" sldId="881"/>
            <ac:spMk id="102" creationId="{00000000-0000-0000-0000-000000000000}"/>
          </ac:spMkLst>
        </pc:spChg>
        <pc:picChg chg="mod">
          <ac:chgData name="Luis Miralles" userId="699e2c5a-5018-4326-8814-50a037852b20" providerId="ADAL" clId="{2882F01E-784D-BD49-BE72-12F35CCBA89E}" dt="2024-09-30T12:02:14.939" v="171" actId="1076"/>
          <ac:picMkLst>
            <pc:docMk/>
            <pc:sldMk cId="0" sldId="881"/>
            <ac:picMk id="2" creationId="{68237D9F-9363-C639-E3F8-B636F4F5988E}"/>
          </ac:picMkLst>
        </pc:picChg>
      </pc:sldChg>
      <pc:sldChg chg="modSp mod">
        <pc:chgData name="Luis Miralles" userId="699e2c5a-5018-4326-8814-50a037852b20" providerId="ADAL" clId="{2882F01E-784D-BD49-BE72-12F35CCBA89E}" dt="2024-10-02T11:00:42.499" v="413"/>
        <pc:sldMkLst>
          <pc:docMk/>
          <pc:sldMk cId="0" sldId="882"/>
        </pc:sldMkLst>
        <pc:spChg chg="mod">
          <ac:chgData name="Luis Miralles" userId="699e2c5a-5018-4326-8814-50a037852b20" providerId="ADAL" clId="{2882F01E-784D-BD49-BE72-12F35CCBA89E}" dt="2024-10-02T11:00:42.499" v="413"/>
          <ac:spMkLst>
            <pc:docMk/>
            <pc:sldMk cId="0" sldId="882"/>
            <ac:spMk id="123" creationId="{00000000-0000-0000-0000-000000000000}"/>
          </ac:spMkLst>
        </pc:spChg>
      </pc:sldChg>
      <pc:sldChg chg="addSp modSp mod">
        <pc:chgData name="Luis Miralles" userId="699e2c5a-5018-4326-8814-50a037852b20" providerId="ADAL" clId="{2882F01E-784D-BD49-BE72-12F35CCBA89E}" dt="2024-10-03T10:04:58.027" v="488" actId="1076"/>
        <pc:sldMkLst>
          <pc:docMk/>
          <pc:sldMk cId="0" sldId="883"/>
        </pc:sldMkLst>
        <pc:spChg chg="mod">
          <ac:chgData name="Luis Miralles" userId="699e2c5a-5018-4326-8814-50a037852b20" providerId="ADAL" clId="{2882F01E-784D-BD49-BE72-12F35CCBA89E}" dt="2024-10-03T10:04:58.027" v="488" actId="1076"/>
          <ac:spMkLst>
            <pc:docMk/>
            <pc:sldMk cId="0" sldId="883"/>
            <ac:spMk id="4" creationId="{E5DC224E-92F3-45F6-909F-213C917E17D0}"/>
          </ac:spMkLst>
        </pc:spChg>
        <pc:spChg chg="add mod">
          <ac:chgData name="Luis Miralles" userId="699e2c5a-5018-4326-8814-50a037852b20" providerId="ADAL" clId="{2882F01E-784D-BD49-BE72-12F35CCBA89E}" dt="2024-10-03T10:04:43.486" v="485" actId="1076"/>
          <ac:spMkLst>
            <pc:docMk/>
            <pc:sldMk cId="0" sldId="883"/>
            <ac:spMk id="6" creationId="{159D0904-F399-54C4-064B-3C1C0343B20E}"/>
          </ac:spMkLst>
        </pc:spChg>
        <pc:spChg chg="mod">
          <ac:chgData name="Luis Miralles" userId="699e2c5a-5018-4326-8814-50a037852b20" providerId="ADAL" clId="{2882F01E-784D-BD49-BE72-12F35CCBA89E}" dt="2024-10-03T10:04:58.027" v="488" actId="1076"/>
          <ac:spMkLst>
            <pc:docMk/>
            <pc:sldMk cId="0" sldId="883"/>
            <ac:spMk id="129" creationId="{00000000-0000-0000-0000-000000000000}"/>
          </ac:spMkLst>
        </pc:spChg>
        <pc:spChg chg="mod">
          <ac:chgData name="Luis Miralles" userId="699e2c5a-5018-4326-8814-50a037852b20" providerId="ADAL" clId="{2882F01E-784D-BD49-BE72-12F35CCBA89E}" dt="2024-10-03T10:04:47.443" v="487" actId="1076"/>
          <ac:spMkLst>
            <pc:docMk/>
            <pc:sldMk cId="0" sldId="883"/>
            <ac:spMk id="131" creationId="{00000000-0000-0000-0000-000000000000}"/>
          </ac:spMkLst>
        </pc:spChg>
        <pc:picChg chg="mod">
          <ac:chgData name="Luis Miralles" userId="699e2c5a-5018-4326-8814-50a037852b20" providerId="ADAL" clId="{2882F01E-784D-BD49-BE72-12F35CCBA89E}" dt="2024-10-03T10:04:58.027" v="488" actId="1076"/>
          <ac:picMkLst>
            <pc:docMk/>
            <pc:sldMk cId="0" sldId="883"/>
            <ac:picMk id="2" creationId="{3F280286-6799-F7AB-DDBF-C5D83DF4B910}"/>
          </ac:picMkLst>
        </pc:picChg>
        <pc:picChg chg="add mod modCrop">
          <ac:chgData name="Luis Miralles" userId="699e2c5a-5018-4326-8814-50a037852b20" providerId="ADAL" clId="{2882F01E-784D-BD49-BE72-12F35CCBA89E}" dt="2024-10-03T10:04:44.790" v="486" actId="1076"/>
          <ac:picMkLst>
            <pc:docMk/>
            <pc:sldMk cId="0" sldId="883"/>
            <ac:picMk id="5" creationId="{CDD4323F-7F77-8B4F-FB76-998B6AC58CF7}"/>
          </ac:picMkLst>
        </pc:picChg>
        <pc:picChg chg="mod modCrop">
          <ac:chgData name="Luis Miralles" userId="699e2c5a-5018-4326-8814-50a037852b20" providerId="ADAL" clId="{2882F01E-784D-BD49-BE72-12F35CCBA89E}" dt="2024-10-03T10:04:20.447" v="478" actId="1076"/>
          <ac:picMkLst>
            <pc:docMk/>
            <pc:sldMk cId="0" sldId="883"/>
            <ac:picMk id="132" creationId="{00000000-0000-0000-0000-000000000000}"/>
          </ac:picMkLst>
        </pc:picChg>
      </pc:sldChg>
      <pc:sldChg chg="modSp mod">
        <pc:chgData name="Luis Miralles" userId="699e2c5a-5018-4326-8814-50a037852b20" providerId="ADAL" clId="{2882F01E-784D-BD49-BE72-12F35CCBA89E}" dt="2024-09-30T12:08:05.222" v="317" actId="120"/>
        <pc:sldMkLst>
          <pc:docMk/>
          <pc:sldMk cId="0" sldId="884"/>
        </pc:sldMkLst>
        <pc:spChg chg="mod">
          <ac:chgData name="Luis Miralles" userId="699e2c5a-5018-4326-8814-50a037852b20" providerId="ADAL" clId="{2882F01E-784D-BD49-BE72-12F35CCBA89E}" dt="2024-09-30T12:07:37.646" v="306" actId="1076"/>
          <ac:spMkLst>
            <pc:docMk/>
            <pc:sldMk cId="0" sldId="884"/>
            <ac:spMk id="139" creationId="{00000000-0000-0000-0000-000000000000}"/>
          </ac:spMkLst>
        </pc:spChg>
        <pc:spChg chg="mod">
          <ac:chgData name="Luis Miralles" userId="699e2c5a-5018-4326-8814-50a037852b20" providerId="ADAL" clId="{2882F01E-784D-BD49-BE72-12F35CCBA89E}" dt="2024-09-30T12:08:05.222" v="317" actId="120"/>
          <ac:spMkLst>
            <pc:docMk/>
            <pc:sldMk cId="0" sldId="884"/>
            <ac:spMk id="141" creationId="{00000000-0000-0000-0000-000000000000}"/>
          </ac:spMkLst>
        </pc:spChg>
        <pc:picChg chg="mod">
          <ac:chgData name="Luis Miralles" userId="699e2c5a-5018-4326-8814-50a037852b20" providerId="ADAL" clId="{2882F01E-784D-BD49-BE72-12F35CCBA89E}" dt="2024-09-30T12:07:40.692" v="307" actId="1076"/>
          <ac:picMkLst>
            <pc:docMk/>
            <pc:sldMk cId="0" sldId="884"/>
            <ac:picMk id="2" creationId="{B0002C52-4D6E-CC71-3FF8-7B1C6AC9ED2C}"/>
          </ac:picMkLst>
        </pc:picChg>
        <pc:picChg chg="mod">
          <ac:chgData name="Luis Miralles" userId="699e2c5a-5018-4326-8814-50a037852b20" providerId="ADAL" clId="{2882F01E-784D-BD49-BE72-12F35CCBA89E}" dt="2024-09-30T12:07:55.084" v="313" actId="1076"/>
          <ac:picMkLst>
            <pc:docMk/>
            <pc:sldMk cId="0" sldId="884"/>
            <ac:picMk id="142" creationId="{00000000-0000-0000-0000-000000000000}"/>
          </ac:picMkLst>
        </pc:picChg>
      </pc:sldChg>
      <pc:sldChg chg="modSp mod">
        <pc:chgData name="Luis Miralles" userId="699e2c5a-5018-4326-8814-50a037852b20" providerId="ADAL" clId="{2882F01E-784D-BD49-BE72-12F35CCBA89E}" dt="2024-09-30T12:09:31.828" v="323" actId="14100"/>
        <pc:sldMkLst>
          <pc:docMk/>
          <pc:sldMk cId="2108196724" sldId="886"/>
        </pc:sldMkLst>
        <pc:spChg chg="mod">
          <ac:chgData name="Luis Miralles" userId="699e2c5a-5018-4326-8814-50a037852b20" providerId="ADAL" clId="{2882F01E-784D-BD49-BE72-12F35CCBA89E}" dt="2024-09-30T12:09:24.239" v="322" actId="1076"/>
          <ac:spMkLst>
            <pc:docMk/>
            <pc:sldMk cId="2108196724" sldId="886"/>
            <ac:spMk id="3" creationId="{731A017A-B991-4175-5E53-48C6F87B05A0}"/>
          </ac:spMkLst>
        </pc:spChg>
        <pc:cxnChg chg="mod">
          <ac:chgData name="Luis Miralles" userId="699e2c5a-5018-4326-8814-50a037852b20" providerId="ADAL" clId="{2882F01E-784D-BD49-BE72-12F35CCBA89E}" dt="2024-09-30T12:09:31.828" v="323" actId="14100"/>
          <ac:cxnSpMkLst>
            <pc:docMk/>
            <pc:sldMk cId="2108196724" sldId="886"/>
            <ac:cxnSpMk id="7" creationId="{BF18F7C2-6678-6DDD-4B4A-3AE033F9FCB6}"/>
          </ac:cxnSpMkLst>
        </pc:cxnChg>
      </pc:sldChg>
      <pc:sldChg chg="addSp modSp mod">
        <pc:chgData name="Luis Miralles" userId="699e2c5a-5018-4326-8814-50a037852b20" providerId="ADAL" clId="{2882F01E-784D-BD49-BE72-12F35CCBA89E}" dt="2024-10-08T16:58:45.730" v="678" actId="1076"/>
        <pc:sldMkLst>
          <pc:docMk/>
          <pc:sldMk cId="0" sldId="888"/>
        </pc:sldMkLst>
        <pc:spChg chg="mod">
          <ac:chgData name="Luis Miralles" userId="699e2c5a-5018-4326-8814-50a037852b20" providerId="ADAL" clId="{2882F01E-784D-BD49-BE72-12F35CCBA89E}" dt="2024-10-08T16:57:59.377" v="658" actId="1076"/>
          <ac:spMkLst>
            <pc:docMk/>
            <pc:sldMk cId="0" sldId="888"/>
            <ac:spMk id="164" creationId="{00000000-0000-0000-0000-000000000000}"/>
          </ac:spMkLst>
        </pc:spChg>
        <pc:spChg chg="mod">
          <ac:chgData name="Luis Miralles" userId="699e2c5a-5018-4326-8814-50a037852b20" providerId="ADAL" clId="{2882F01E-784D-BD49-BE72-12F35CCBA89E}" dt="2024-10-08T16:58:41.407" v="677" actId="1076"/>
          <ac:spMkLst>
            <pc:docMk/>
            <pc:sldMk cId="0" sldId="888"/>
            <ac:spMk id="165" creationId="{00000000-0000-0000-0000-000000000000}"/>
          </ac:spMkLst>
        </pc:spChg>
        <pc:picChg chg="add mod modCrop">
          <ac:chgData name="Luis Miralles" userId="699e2c5a-5018-4326-8814-50a037852b20" providerId="ADAL" clId="{2882F01E-784D-BD49-BE72-12F35CCBA89E}" dt="2024-10-08T16:58:45.730" v="678" actId="1076"/>
          <ac:picMkLst>
            <pc:docMk/>
            <pc:sldMk cId="0" sldId="888"/>
            <ac:picMk id="3" creationId="{44FF08A8-581C-7F45-5EC6-86654DC48DDE}"/>
          </ac:picMkLst>
        </pc:picChg>
      </pc:sldChg>
      <pc:sldChg chg="modSp mod">
        <pc:chgData name="Luis Miralles" userId="699e2c5a-5018-4326-8814-50a037852b20" providerId="ADAL" clId="{2882F01E-784D-BD49-BE72-12F35CCBA89E}" dt="2024-10-03T14:20:23.040" v="511"/>
        <pc:sldMkLst>
          <pc:docMk/>
          <pc:sldMk cId="0" sldId="889"/>
        </pc:sldMkLst>
        <pc:spChg chg="mod">
          <ac:chgData name="Luis Miralles" userId="699e2c5a-5018-4326-8814-50a037852b20" providerId="ADAL" clId="{2882F01E-784D-BD49-BE72-12F35CCBA89E}" dt="2024-09-30T12:10:12.433" v="330" actId="1076"/>
          <ac:spMkLst>
            <pc:docMk/>
            <pc:sldMk cId="0" sldId="889"/>
            <ac:spMk id="172" creationId="{00000000-0000-0000-0000-000000000000}"/>
          </ac:spMkLst>
        </pc:spChg>
        <pc:spChg chg="mod">
          <ac:chgData name="Luis Miralles" userId="699e2c5a-5018-4326-8814-50a037852b20" providerId="ADAL" clId="{2882F01E-784D-BD49-BE72-12F35CCBA89E}" dt="2024-09-30T12:09:57.346" v="324" actId="368"/>
          <ac:spMkLst>
            <pc:docMk/>
            <pc:sldMk cId="0" sldId="889"/>
            <ac:spMk id="174" creationId="{00000000-0000-0000-0000-000000000000}"/>
          </ac:spMkLst>
        </pc:spChg>
        <pc:graphicFrameChg chg="mod">
          <ac:chgData name="Luis Miralles" userId="699e2c5a-5018-4326-8814-50a037852b20" providerId="ADAL" clId="{2882F01E-784D-BD49-BE72-12F35CCBA89E}" dt="2024-10-03T14:20:23.040" v="511"/>
          <ac:graphicFrameMkLst>
            <pc:docMk/>
            <pc:sldMk cId="0" sldId="889"/>
            <ac:graphicFrameMk id="5126" creationId="{4F2CB690-41F5-2852-3D14-6035303FEA9E}"/>
          </ac:graphicFrameMkLst>
        </pc:graphicFrameChg>
      </pc:sldChg>
      <pc:sldChg chg="modSp mod">
        <pc:chgData name="Luis Miralles" userId="699e2c5a-5018-4326-8814-50a037852b20" providerId="ADAL" clId="{2882F01E-784D-BD49-BE72-12F35CCBA89E}" dt="2024-09-30T12:10:49.610" v="337" actId="20577"/>
        <pc:sldMkLst>
          <pc:docMk/>
          <pc:sldMk cId="0" sldId="890"/>
        </pc:sldMkLst>
        <pc:spChg chg="mod">
          <ac:chgData name="Luis Miralles" userId="699e2c5a-5018-4326-8814-50a037852b20" providerId="ADAL" clId="{2882F01E-784D-BD49-BE72-12F35CCBA89E}" dt="2024-09-30T12:10:49.610" v="337" actId="20577"/>
          <ac:spMkLst>
            <pc:docMk/>
            <pc:sldMk cId="0" sldId="890"/>
            <ac:spMk id="181" creationId="{00000000-0000-0000-0000-000000000000}"/>
          </ac:spMkLst>
        </pc:spChg>
      </pc:sldChg>
      <pc:sldChg chg="addSp modSp mod">
        <pc:chgData name="Luis Miralles" userId="699e2c5a-5018-4326-8814-50a037852b20" providerId="ADAL" clId="{2882F01E-784D-BD49-BE72-12F35CCBA89E}" dt="2024-10-07T18:41:43.803" v="538" actId="1076"/>
        <pc:sldMkLst>
          <pc:docMk/>
          <pc:sldMk cId="0" sldId="891"/>
        </pc:sldMkLst>
        <pc:spChg chg="add mod">
          <ac:chgData name="Luis Miralles" userId="699e2c5a-5018-4326-8814-50a037852b20" providerId="ADAL" clId="{2882F01E-784D-BD49-BE72-12F35CCBA89E}" dt="2024-10-07T18:41:29.357" v="533" actId="1076"/>
          <ac:spMkLst>
            <pc:docMk/>
            <pc:sldMk cId="0" sldId="891"/>
            <ac:spMk id="2" creationId="{B86699D8-157F-7A96-22D8-CC96724542E7}"/>
          </ac:spMkLst>
        </pc:spChg>
        <pc:spChg chg="add mod">
          <ac:chgData name="Luis Miralles" userId="699e2c5a-5018-4326-8814-50a037852b20" providerId="ADAL" clId="{2882F01E-784D-BD49-BE72-12F35CCBA89E}" dt="2024-10-07T18:41:43.803" v="538" actId="1076"/>
          <ac:spMkLst>
            <pc:docMk/>
            <pc:sldMk cId="0" sldId="891"/>
            <ac:spMk id="3" creationId="{1EA555A9-F373-CCB6-A04B-3068044C52F2}"/>
          </ac:spMkLst>
        </pc:spChg>
        <pc:spChg chg="mod">
          <ac:chgData name="Luis Miralles" userId="699e2c5a-5018-4326-8814-50a037852b20" providerId="ADAL" clId="{2882F01E-784D-BD49-BE72-12F35CCBA89E}" dt="2024-09-30T06:45:14.939" v="118" actId="1076"/>
          <ac:spMkLst>
            <pc:docMk/>
            <pc:sldMk cId="0" sldId="891"/>
            <ac:spMk id="284" creationId="{00000000-0000-0000-0000-000000000000}"/>
          </ac:spMkLst>
        </pc:spChg>
        <pc:spChg chg="mod">
          <ac:chgData name="Luis Miralles" userId="699e2c5a-5018-4326-8814-50a037852b20" providerId="ADAL" clId="{2882F01E-784D-BD49-BE72-12F35CCBA89E}" dt="2024-09-30T06:45:25.721" v="122" actId="20577"/>
          <ac:spMkLst>
            <pc:docMk/>
            <pc:sldMk cId="0" sldId="891"/>
            <ac:spMk id="299" creationId="{00000000-0000-0000-0000-000000000000}"/>
          </ac:spMkLst>
        </pc:spChg>
        <pc:spChg chg="mod">
          <ac:chgData name="Luis Miralles" userId="699e2c5a-5018-4326-8814-50a037852b20" providerId="ADAL" clId="{2882F01E-784D-BD49-BE72-12F35CCBA89E}" dt="2024-09-30T06:45:35.267" v="124" actId="207"/>
          <ac:spMkLst>
            <pc:docMk/>
            <pc:sldMk cId="0" sldId="891"/>
            <ac:spMk id="304" creationId="{00000000-0000-0000-0000-000000000000}"/>
          </ac:spMkLst>
        </pc:spChg>
        <pc:spChg chg="mod">
          <ac:chgData name="Luis Miralles" userId="699e2c5a-5018-4326-8814-50a037852b20" providerId="ADAL" clId="{2882F01E-784D-BD49-BE72-12F35CCBA89E}" dt="2024-09-30T06:45:58.701" v="126" actId="108"/>
          <ac:spMkLst>
            <pc:docMk/>
            <pc:sldMk cId="0" sldId="891"/>
            <ac:spMk id="305" creationId="{00000000-0000-0000-0000-000000000000}"/>
          </ac:spMkLst>
        </pc:spChg>
      </pc:sldChg>
      <pc:sldChg chg="modSp mod">
        <pc:chgData name="Luis Miralles" userId="699e2c5a-5018-4326-8814-50a037852b20" providerId="ADAL" clId="{2882F01E-784D-BD49-BE72-12F35CCBA89E}" dt="2024-09-30T12:14:35.748" v="368" actId="14100"/>
        <pc:sldMkLst>
          <pc:docMk/>
          <pc:sldMk cId="0" sldId="893"/>
        </pc:sldMkLst>
        <pc:spChg chg="mod">
          <ac:chgData name="Luis Miralles" userId="699e2c5a-5018-4326-8814-50a037852b20" providerId="ADAL" clId="{2882F01E-784D-BD49-BE72-12F35CCBA89E}" dt="2024-09-30T12:14:24.032" v="366" actId="1076"/>
          <ac:spMkLst>
            <pc:docMk/>
            <pc:sldMk cId="0" sldId="893"/>
            <ac:spMk id="321" creationId="{00000000-0000-0000-0000-000000000000}"/>
          </ac:spMkLst>
        </pc:spChg>
        <pc:spChg chg="mod">
          <ac:chgData name="Luis Miralles" userId="699e2c5a-5018-4326-8814-50a037852b20" providerId="ADAL" clId="{2882F01E-784D-BD49-BE72-12F35CCBA89E}" dt="2024-09-30T12:14:15.315" v="364"/>
          <ac:spMkLst>
            <pc:docMk/>
            <pc:sldMk cId="0" sldId="893"/>
            <ac:spMk id="322" creationId="{00000000-0000-0000-0000-000000000000}"/>
          </ac:spMkLst>
        </pc:spChg>
        <pc:spChg chg="mod">
          <ac:chgData name="Luis Miralles" userId="699e2c5a-5018-4326-8814-50a037852b20" providerId="ADAL" clId="{2882F01E-784D-BD49-BE72-12F35CCBA89E}" dt="2024-09-30T06:46:06.259" v="127" actId="108"/>
          <ac:spMkLst>
            <pc:docMk/>
            <pc:sldMk cId="0" sldId="893"/>
            <ac:spMk id="324" creationId="{00000000-0000-0000-0000-000000000000}"/>
          </ac:spMkLst>
        </pc:spChg>
        <pc:picChg chg="mod">
          <ac:chgData name="Luis Miralles" userId="699e2c5a-5018-4326-8814-50a037852b20" providerId="ADAL" clId="{2882F01E-784D-BD49-BE72-12F35CCBA89E}" dt="2024-09-30T12:14:30.842" v="367" actId="1076"/>
          <ac:picMkLst>
            <pc:docMk/>
            <pc:sldMk cId="0" sldId="893"/>
            <ac:picMk id="319" creationId="{00000000-0000-0000-0000-000000000000}"/>
          </ac:picMkLst>
        </pc:picChg>
        <pc:cxnChg chg="mod">
          <ac:chgData name="Luis Miralles" userId="699e2c5a-5018-4326-8814-50a037852b20" providerId="ADAL" clId="{2882F01E-784D-BD49-BE72-12F35CCBA89E}" dt="2024-09-30T12:14:35.748" v="368" actId="14100"/>
          <ac:cxnSpMkLst>
            <pc:docMk/>
            <pc:sldMk cId="0" sldId="893"/>
            <ac:cxnSpMk id="320" creationId="{00000000-0000-0000-0000-000000000000}"/>
          </ac:cxnSpMkLst>
        </pc:cxnChg>
      </pc:sldChg>
      <pc:sldChg chg="modSp mod">
        <pc:chgData name="Luis Miralles" userId="699e2c5a-5018-4326-8814-50a037852b20" providerId="ADAL" clId="{2882F01E-784D-BD49-BE72-12F35CCBA89E}" dt="2024-09-30T12:15:03.008" v="376" actId="1076"/>
        <pc:sldMkLst>
          <pc:docMk/>
          <pc:sldMk cId="0" sldId="894"/>
        </pc:sldMkLst>
        <pc:spChg chg="mod">
          <ac:chgData name="Luis Miralles" userId="699e2c5a-5018-4326-8814-50a037852b20" providerId="ADAL" clId="{2882F01E-784D-BD49-BE72-12F35CCBA89E}" dt="2024-09-30T12:14:46.323" v="370" actId="14100"/>
          <ac:spMkLst>
            <pc:docMk/>
            <pc:sldMk cId="0" sldId="894"/>
            <ac:spMk id="329" creationId="{00000000-0000-0000-0000-000000000000}"/>
          </ac:spMkLst>
        </pc:spChg>
        <pc:spChg chg="mod">
          <ac:chgData name="Luis Miralles" userId="699e2c5a-5018-4326-8814-50a037852b20" providerId="ADAL" clId="{2882F01E-784D-BD49-BE72-12F35CCBA89E}" dt="2024-09-30T12:15:03.008" v="376" actId="1076"/>
          <ac:spMkLst>
            <pc:docMk/>
            <pc:sldMk cId="0" sldId="894"/>
            <ac:spMk id="331" creationId="{00000000-0000-0000-0000-000000000000}"/>
          </ac:spMkLst>
        </pc:spChg>
        <pc:spChg chg="mod">
          <ac:chgData name="Luis Miralles" userId="699e2c5a-5018-4326-8814-50a037852b20" providerId="ADAL" clId="{2882F01E-784D-BD49-BE72-12F35CCBA89E}" dt="2024-09-30T06:46:11.433" v="128" actId="108"/>
          <ac:spMkLst>
            <pc:docMk/>
            <pc:sldMk cId="0" sldId="894"/>
            <ac:spMk id="332" creationId="{00000000-0000-0000-0000-000000000000}"/>
          </ac:spMkLst>
        </pc:spChg>
        <pc:picChg chg="mod">
          <ac:chgData name="Luis Miralles" userId="699e2c5a-5018-4326-8814-50a037852b20" providerId="ADAL" clId="{2882F01E-784D-BD49-BE72-12F35CCBA89E}" dt="2024-09-30T12:14:48.090" v="371" actId="1076"/>
          <ac:picMkLst>
            <pc:docMk/>
            <pc:sldMk cId="0" sldId="894"/>
            <ac:picMk id="330" creationId="{00000000-0000-0000-0000-000000000000}"/>
          </ac:picMkLst>
        </pc:picChg>
      </pc:sldChg>
      <pc:sldChg chg="modSp mod">
        <pc:chgData name="Luis Miralles" userId="699e2c5a-5018-4326-8814-50a037852b20" providerId="ADAL" clId="{2882F01E-784D-BD49-BE72-12F35CCBA89E}" dt="2024-09-30T06:46:37.019" v="133" actId="208"/>
        <pc:sldMkLst>
          <pc:docMk/>
          <pc:sldMk cId="0" sldId="895"/>
        </pc:sldMkLst>
        <pc:spChg chg="mod">
          <ac:chgData name="Luis Miralles" userId="699e2c5a-5018-4326-8814-50a037852b20" providerId="ADAL" clId="{2882F01E-784D-BD49-BE72-12F35CCBA89E}" dt="2024-09-30T06:46:33.719" v="132" actId="1076"/>
          <ac:spMkLst>
            <pc:docMk/>
            <pc:sldMk cId="0" sldId="895"/>
            <ac:spMk id="339" creationId="{00000000-0000-0000-0000-000000000000}"/>
          </ac:spMkLst>
        </pc:spChg>
        <pc:spChg chg="mod">
          <ac:chgData name="Luis Miralles" userId="699e2c5a-5018-4326-8814-50a037852b20" providerId="ADAL" clId="{2882F01E-784D-BD49-BE72-12F35CCBA89E}" dt="2024-09-30T06:46:24.633" v="129" actId="108"/>
          <ac:spMkLst>
            <pc:docMk/>
            <pc:sldMk cId="0" sldId="895"/>
            <ac:spMk id="340" creationId="{00000000-0000-0000-0000-000000000000}"/>
          </ac:spMkLst>
        </pc:spChg>
        <pc:picChg chg="mod">
          <ac:chgData name="Luis Miralles" userId="699e2c5a-5018-4326-8814-50a037852b20" providerId="ADAL" clId="{2882F01E-784D-BD49-BE72-12F35CCBA89E}" dt="2024-09-30T06:46:37.019" v="133" actId="208"/>
          <ac:picMkLst>
            <pc:docMk/>
            <pc:sldMk cId="0" sldId="895"/>
            <ac:picMk id="2" creationId="{0413DA50-C4AC-CDFA-4A93-3BBEA74960BD}"/>
          </ac:picMkLst>
        </pc:picChg>
      </pc:sldChg>
      <pc:sldChg chg="modSp mod">
        <pc:chgData name="Luis Miralles" userId="699e2c5a-5018-4326-8814-50a037852b20" providerId="ADAL" clId="{2882F01E-784D-BD49-BE72-12F35CCBA89E}" dt="2024-09-30T13:13:06.727" v="396" actId="108"/>
        <pc:sldMkLst>
          <pc:docMk/>
          <pc:sldMk cId="0" sldId="896"/>
        </pc:sldMkLst>
        <pc:spChg chg="mod">
          <ac:chgData name="Luis Miralles" userId="699e2c5a-5018-4326-8814-50a037852b20" providerId="ADAL" clId="{2882F01E-784D-BD49-BE72-12F35CCBA89E}" dt="2024-09-30T13:13:06.727" v="396" actId="108"/>
          <ac:spMkLst>
            <pc:docMk/>
            <pc:sldMk cId="0" sldId="896"/>
            <ac:spMk id="364" creationId="{00000000-0000-0000-0000-000000000000}"/>
          </ac:spMkLst>
        </pc:spChg>
      </pc:sldChg>
      <pc:sldChg chg="modSp mod">
        <pc:chgData name="Luis Miralles" userId="699e2c5a-5018-4326-8814-50a037852b20" providerId="ADAL" clId="{2882F01E-784D-BD49-BE72-12F35CCBA89E}" dt="2024-09-30T13:13:10.506" v="397" actId="108"/>
        <pc:sldMkLst>
          <pc:docMk/>
          <pc:sldMk cId="0" sldId="897"/>
        </pc:sldMkLst>
        <pc:spChg chg="mod">
          <ac:chgData name="Luis Miralles" userId="699e2c5a-5018-4326-8814-50a037852b20" providerId="ADAL" clId="{2882F01E-784D-BD49-BE72-12F35CCBA89E}" dt="2024-09-30T13:13:10.506" v="397" actId="108"/>
          <ac:spMkLst>
            <pc:docMk/>
            <pc:sldMk cId="0" sldId="897"/>
            <ac:spMk id="380" creationId="{00000000-0000-0000-0000-000000000000}"/>
          </ac:spMkLst>
        </pc:spChg>
      </pc:sldChg>
      <pc:sldChg chg="modSp mod">
        <pc:chgData name="Luis Miralles" userId="699e2c5a-5018-4326-8814-50a037852b20" providerId="ADAL" clId="{2882F01E-784D-BD49-BE72-12F35CCBA89E}" dt="2024-09-30T13:13:14.255" v="398" actId="108"/>
        <pc:sldMkLst>
          <pc:docMk/>
          <pc:sldMk cId="0" sldId="898"/>
        </pc:sldMkLst>
        <pc:spChg chg="mod">
          <ac:chgData name="Luis Miralles" userId="699e2c5a-5018-4326-8814-50a037852b20" providerId="ADAL" clId="{2882F01E-784D-BD49-BE72-12F35CCBA89E}" dt="2024-09-30T13:13:14.255" v="398" actId="108"/>
          <ac:spMkLst>
            <pc:docMk/>
            <pc:sldMk cId="0" sldId="898"/>
            <ac:spMk id="396" creationId="{00000000-0000-0000-0000-000000000000}"/>
          </ac:spMkLst>
        </pc:spChg>
      </pc:sldChg>
      <pc:sldChg chg="modSp mod">
        <pc:chgData name="Luis Miralles" userId="699e2c5a-5018-4326-8814-50a037852b20" providerId="ADAL" clId="{2882F01E-784D-BD49-BE72-12F35CCBA89E}" dt="2024-09-30T13:13:37.485" v="399" actId="108"/>
        <pc:sldMkLst>
          <pc:docMk/>
          <pc:sldMk cId="0" sldId="899"/>
        </pc:sldMkLst>
        <pc:spChg chg="mod">
          <ac:chgData name="Luis Miralles" userId="699e2c5a-5018-4326-8814-50a037852b20" providerId="ADAL" clId="{2882F01E-784D-BD49-BE72-12F35CCBA89E}" dt="2024-09-30T13:13:37.485" v="399" actId="108"/>
          <ac:spMkLst>
            <pc:docMk/>
            <pc:sldMk cId="0" sldId="899"/>
            <ac:spMk id="412" creationId="{00000000-0000-0000-0000-000000000000}"/>
          </ac:spMkLst>
        </pc:spChg>
      </pc:sldChg>
      <pc:sldChg chg="modSp mod">
        <pc:chgData name="Luis Miralles" userId="699e2c5a-5018-4326-8814-50a037852b20" providerId="ADAL" clId="{2882F01E-784D-BD49-BE72-12F35CCBA89E}" dt="2024-10-10T11:19:39.332" v="686" actId="14100"/>
        <pc:sldMkLst>
          <pc:docMk/>
          <pc:sldMk cId="0" sldId="900"/>
        </pc:sldMkLst>
        <pc:spChg chg="mod">
          <ac:chgData name="Luis Miralles" userId="699e2c5a-5018-4326-8814-50a037852b20" providerId="ADAL" clId="{2882F01E-784D-BD49-BE72-12F35CCBA89E}" dt="2024-09-30T13:14:29.491" v="400" actId="108"/>
          <ac:spMkLst>
            <pc:docMk/>
            <pc:sldMk cId="0" sldId="900"/>
            <ac:spMk id="420" creationId="{00000000-0000-0000-0000-000000000000}"/>
          </ac:spMkLst>
        </pc:spChg>
        <pc:picChg chg="mod">
          <ac:chgData name="Luis Miralles" userId="699e2c5a-5018-4326-8814-50a037852b20" providerId="ADAL" clId="{2882F01E-784D-BD49-BE72-12F35CCBA89E}" dt="2024-10-10T11:19:39.332" v="686" actId="14100"/>
          <ac:picMkLst>
            <pc:docMk/>
            <pc:sldMk cId="0" sldId="900"/>
            <ac:picMk id="2" creationId="{B463EC1E-1EC9-9839-543D-3D1E204034DB}"/>
          </ac:picMkLst>
        </pc:picChg>
      </pc:sldChg>
      <pc:sldChg chg="modSp mod">
        <pc:chgData name="Luis Miralles" userId="699e2c5a-5018-4326-8814-50a037852b20" providerId="ADAL" clId="{2882F01E-784D-BD49-BE72-12F35CCBA89E}" dt="2024-09-30T13:14:35.859" v="401" actId="108"/>
        <pc:sldMkLst>
          <pc:docMk/>
          <pc:sldMk cId="0" sldId="901"/>
        </pc:sldMkLst>
        <pc:spChg chg="mod">
          <ac:chgData name="Luis Miralles" userId="699e2c5a-5018-4326-8814-50a037852b20" providerId="ADAL" clId="{2882F01E-784D-BD49-BE72-12F35CCBA89E}" dt="2024-09-30T13:14:35.859" v="401" actId="108"/>
          <ac:spMkLst>
            <pc:docMk/>
            <pc:sldMk cId="0" sldId="901"/>
            <ac:spMk id="430" creationId="{00000000-0000-0000-0000-000000000000}"/>
          </ac:spMkLst>
        </pc:spChg>
      </pc:sldChg>
      <pc:sldChg chg="modSp mod">
        <pc:chgData name="Luis Miralles" userId="699e2c5a-5018-4326-8814-50a037852b20" providerId="ADAL" clId="{2882F01E-784D-BD49-BE72-12F35CCBA89E}" dt="2024-09-30T13:14:41.504" v="402" actId="108"/>
        <pc:sldMkLst>
          <pc:docMk/>
          <pc:sldMk cId="0" sldId="902"/>
        </pc:sldMkLst>
        <pc:spChg chg="mod">
          <ac:chgData name="Luis Miralles" userId="699e2c5a-5018-4326-8814-50a037852b20" providerId="ADAL" clId="{2882F01E-784D-BD49-BE72-12F35CCBA89E}" dt="2024-09-30T13:14:41.504" v="402" actId="108"/>
          <ac:spMkLst>
            <pc:docMk/>
            <pc:sldMk cId="0" sldId="902"/>
            <ac:spMk id="442" creationId="{00000000-0000-0000-0000-000000000000}"/>
          </ac:spMkLst>
        </pc:spChg>
        <pc:picChg chg="mod">
          <ac:chgData name="Luis Miralles" userId="699e2c5a-5018-4326-8814-50a037852b20" providerId="ADAL" clId="{2882F01E-784D-BD49-BE72-12F35CCBA89E}" dt="2024-09-30T06:47:45.587" v="144" actId="1076"/>
          <ac:picMkLst>
            <pc:docMk/>
            <pc:sldMk cId="0" sldId="902"/>
            <ac:picMk id="437" creationId="{00000000-0000-0000-0000-000000000000}"/>
          </ac:picMkLst>
        </pc:picChg>
        <pc:picChg chg="mod">
          <ac:chgData name="Luis Miralles" userId="699e2c5a-5018-4326-8814-50a037852b20" providerId="ADAL" clId="{2882F01E-784D-BD49-BE72-12F35CCBA89E}" dt="2024-09-30T06:47:49.439" v="145" actId="1076"/>
          <ac:picMkLst>
            <pc:docMk/>
            <pc:sldMk cId="0" sldId="902"/>
            <ac:picMk id="441" creationId="{00000000-0000-0000-0000-000000000000}"/>
          </ac:picMkLst>
        </pc:picChg>
      </pc:sldChg>
      <pc:sldChg chg="modSp mod">
        <pc:chgData name="Luis Miralles" userId="699e2c5a-5018-4326-8814-50a037852b20" providerId="ADAL" clId="{2882F01E-784D-BD49-BE72-12F35CCBA89E}" dt="2024-09-30T06:48:08.474" v="147" actId="1076"/>
        <pc:sldMkLst>
          <pc:docMk/>
          <pc:sldMk cId="0" sldId="904"/>
        </pc:sldMkLst>
        <pc:spChg chg="mod">
          <ac:chgData name="Luis Miralles" userId="699e2c5a-5018-4326-8814-50a037852b20" providerId="ADAL" clId="{2882F01E-784D-BD49-BE72-12F35CCBA89E}" dt="2024-09-30T06:48:03.166" v="146" actId="1076"/>
          <ac:spMkLst>
            <pc:docMk/>
            <pc:sldMk cId="0" sldId="904"/>
            <ac:spMk id="458" creationId="{00000000-0000-0000-0000-000000000000}"/>
          </ac:spMkLst>
        </pc:spChg>
        <pc:spChg chg="mod">
          <ac:chgData name="Luis Miralles" userId="699e2c5a-5018-4326-8814-50a037852b20" providerId="ADAL" clId="{2882F01E-784D-BD49-BE72-12F35CCBA89E}" dt="2024-09-30T06:48:08.474" v="147" actId="1076"/>
          <ac:spMkLst>
            <pc:docMk/>
            <pc:sldMk cId="0" sldId="904"/>
            <ac:spMk id="460" creationId="{00000000-0000-0000-0000-000000000000}"/>
          </ac:spMkLst>
        </pc:spChg>
      </pc:sldChg>
      <pc:sldChg chg="modSp mod">
        <pc:chgData name="Luis Miralles" userId="699e2c5a-5018-4326-8814-50a037852b20" providerId="ADAL" clId="{2882F01E-784D-BD49-BE72-12F35CCBA89E}" dt="2024-10-03T14:18:01.894" v="504"/>
        <pc:sldMkLst>
          <pc:docMk/>
          <pc:sldMk cId="699311917" sldId="907"/>
        </pc:sldMkLst>
        <pc:spChg chg="mod">
          <ac:chgData name="Luis Miralles" userId="699e2c5a-5018-4326-8814-50a037852b20" providerId="ADAL" clId="{2882F01E-784D-BD49-BE72-12F35CCBA89E}" dt="2024-10-03T14:18:01.894" v="504"/>
          <ac:spMkLst>
            <pc:docMk/>
            <pc:sldMk cId="699311917" sldId="907"/>
            <ac:spMk id="205" creationId="{00000000-0000-0000-0000-000000000000}"/>
          </ac:spMkLst>
        </pc:spChg>
        <pc:spChg chg="mod">
          <ac:chgData name="Luis Miralles" userId="699e2c5a-5018-4326-8814-50a037852b20" providerId="ADAL" clId="{2882F01E-784D-BD49-BE72-12F35CCBA89E}" dt="2024-09-30T13:15:07.778" v="403" actId="108"/>
          <ac:spMkLst>
            <pc:docMk/>
            <pc:sldMk cId="699311917" sldId="907"/>
            <ac:spMk id="207" creationId="{00000000-0000-0000-0000-000000000000}"/>
          </ac:spMkLst>
        </pc:spChg>
      </pc:sldChg>
      <pc:sldChg chg="modSp mod">
        <pc:chgData name="Luis Miralles" userId="699e2c5a-5018-4326-8814-50a037852b20" providerId="ADAL" clId="{2882F01E-784D-BD49-BE72-12F35CCBA89E}" dt="2024-10-03T14:18:16.509" v="505"/>
        <pc:sldMkLst>
          <pc:docMk/>
          <pc:sldMk cId="3160060376" sldId="908"/>
        </pc:sldMkLst>
        <pc:spChg chg="mod">
          <ac:chgData name="Luis Miralles" userId="699e2c5a-5018-4326-8814-50a037852b20" providerId="ADAL" clId="{2882F01E-784D-BD49-BE72-12F35CCBA89E}" dt="2024-10-03T14:18:16.509" v="505"/>
          <ac:spMkLst>
            <pc:docMk/>
            <pc:sldMk cId="3160060376" sldId="908"/>
            <ac:spMk id="214" creationId="{00000000-0000-0000-0000-000000000000}"/>
          </ac:spMkLst>
        </pc:spChg>
      </pc:sldChg>
      <pc:sldChg chg="modSp mod">
        <pc:chgData name="Luis Miralles" userId="699e2c5a-5018-4326-8814-50a037852b20" providerId="ADAL" clId="{2882F01E-784D-BD49-BE72-12F35CCBA89E}" dt="2024-10-03T14:18:22.558" v="506"/>
        <pc:sldMkLst>
          <pc:docMk/>
          <pc:sldMk cId="1582837384" sldId="909"/>
        </pc:sldMkLst>
        <pc:spChg chg="mod">
          <ac:chgData name="Luis Miralles" userId="699e2c5a-5018-4326-8814-50a037852b20" providerId="ADAL" clId="{2882F01E-784D-BD49-BE72-12F35CCBA89E}" dt="2024-10-03T14:18:22.558" v="506"/>
          <ac:spMkLst>
            <pc:docMk/>
            <pc:sldMk cId="1582837384" sldId="909"/>
            <ac:spMk id="223" creationId="{00000000-0000-0000-0000-000000000000}"/>
          </ac:spMkLst>
        </pc:spChg>
      </pc:sldChg>
      <pc:sldChg chg="modSp mod">
        <pc:chgData name="Luis Miralles" userId="699e2c5a-5018-4326-8814-50a037852b20" providerId="ADAL" clId="{2882F01E-784D-BD49-BE72-12F35CCBA89E}" dt="2024-10-03T14:18:29.775" v="507"/>
        <pc:sldMkLst>
          <pc:docMk/>
          <pc:sldMk cId="460659728" sldId="910"/>
        </pc:sldMkLst>
        <pc:spChg chg="mod">
          <ac:chgData name="Luis Miralles" userId="699e2c5a-5018-4326-8814-50a037852b20" providerId="ADAL" clId="{2882F01E-784D-BD49-BE72-12F35CCBA89E}" dt="2024-10-03T14:18:29.775" v="507"/>
          <ac:spMkLst>
            <pc:docMk/>
            <pc:sldMk cId="460659728" sldId="910"/>
            <ac:spMk id="232" creationId="{00000000-0000-0000-0000-000000000000}"/>
          </ac:spMkLst>
        </pc:spChg>
      </pc:sldChg>
      <pc:sldChg chg="modSp mod">
        <pc:chgData name="Luis Miralles" userId="699e2c5a-5018-4326-8814-50a037852b20" providerId="ADAL" clId="{2882F01E-784D-BD49-BE72-12F35CCBA89E}" dt="2024-09-30T13:15:20.466" v="406" actId="1076"/>
        <pc:sldMkLst>
          <pc:docMk/>
          <pc:sldMk cId="2726976075" sldId="911"/>
        </pc:sldMkLst>
        <pc:spChg chg="mod">
          <ac:chgData name="Luis Miralles" userId="699e2c5a-5018-4326-8814-50a037852b20" providerId="ADAL" clId="{2882F01E-784D-BD49-BE72-12F35CCBA89E}" dt="2024-09-30T13:15:20.466" v="406" actId="1076"/>
          <ac:spMkLst>
            <pc:docMk/>
            <pc:sldMk cId="2726976075" sldId="911"/>
            <ac:spMk id="241" creationId="{00000000-0000-0000-0000-000000000000}"/>
          </ac:spMkLst>
        </pc:spChg>
        <pc:spChg chg="mod">
          <ac:chgData name="Luis Miralles" userId="699e2c5a-5018-4326-8814-50a037852b20" providerId="ADAL" clId="{2882F01E-784D-BD49-BE72-12F35CCBA89E}" dt="2024-09-30T13:15:13.784" v="404" actId="108"/>
          <ac:spMkLst>
            <pc:docMk/>
            <pc:sldMk cId="2726976075" sldId="911"/>
            <ac:spMk id="243" creationId="{00000000-0000-0000-0000-000000000000}"/>
          </ac:spMkLst>
        </pc:spChg>
      </pc:sldChg>
      <pc:sldChg chg="modSp mod">
        <pc:chgData name="Luis Miralles" userId="699e2c5a-5018-4326-8814-50a037852b20" providerId="ADAL" clId="{2882F01E-784D-BD49-BE72-12F35CCBA89E}" dt="2024-10-03T14:18:44.343" v="508"/>
        <pc:sldMkLst>
          <pc:docMk/>
          <pc:sldMk cId="3564236137" sldId="912"/>
        </pc:sldMkLst>
        <pc:spChg chg="mod">
          <ac:chgData name="Luis Miralles" userId="699e2c5a-5018-4326-8814-50a037852b20" providerId="ADAL" clId="{2882F01E-784D-BD49-BE72-12F35CCBA89E}" dt="2024-10-03T14:18:44.343" v="508"/>
          <ac:spMkLst>
            <pc:docMk/>
            <pc:sldMk cId="3564236137" sldId="912"/>
            <ac:spMk id="250" creationId="{00000000-0000-0000-0000-000000000000}"/>
          </ac:spMkLst>
        </pc:spChg>
      </pc:sldChg>
      <pc:sldChg chg="modSp mod">
        <pc:chgData name="Luis Miralles" userId="699e2c5a-5018-4326-8814-50a037852b20" providerId="ADAL" clId="{2882F01E-784D-BD49-BE72-12F35CCBA89E}" dt="2024-10-03T14:18:53.546" v="509"/>
        <pc:sldMkLst>
          <pc:docMk/>
          <pc:sldMk cId="1019415843" sldId="913"/>
        </pc:sldMkLst>
        <pc:spChg chg="mod">
          <ac:chgData name="Luis Miralles" userId="699e2c5a-5018-4326-8814-50a037852b20" providerId="ADAL" clId="{2882F01E-784D-BD49-BE72-12F35CCBA89E}" dt="2024-10-03T14:18:53.546" v="509"/>
          <ac:spMkLst>
            <pc:docMk/>
            <pc:sldMk cId="1019415843" sldId="913"/>
            <ac:spMk id="259" creationId="{00000000-0000-0000-0000-000000000000}"/>
          </ac:spMkLst>
        </pc:spChg>
      </pc:sldChg>
      <pc:sldChg chg="modSp mod">
        <pc:chgData name="Luis Miralles" userId="699e2c5a-5018-4326-8814-50a037852b20" providerId="ADAL" clId="{2882F01E-784D-BD49-BE72-12F35CCBA89E}" dt="2024-10-03T14:21:00.014" v="516" actId="108"/>
        <pc:sldMkLst>
          <pc:docMk/>
          <pc:sldMk cId="4181838951" sldId="914"/>
        </pc:sldMkLst>
        <pc:spChg chg="mod">
          <ac:chgData name="Luis Miralles" userId="699e2c5a-5018-4326-8814-50a037852b20" providerId="ADAL" clId="{2882F01E-784D-BD49-BE72-12F35CCBA89E}" dt="2024-10-03T14:20:46.588" v="513" actId="207"/>
          <ac:spMkLst>
            <pc:docMk/>
            <pc:sldMk cId="4181838951" sldId="914"/>
            <ac:spMk id="19" creationId="{0C36FFAB-4490-DB84-7B96-657BE6543E59}"/>
          </ac:spMkLst>
        </pc:spChg>
        <pc:spChg chg="mod">
          <ac:chgData name="Luis Miralles" userId="699e2c5a-5018-4326-8814-50a037852b20" providerId="ADAL" clId="{2882F01E-784D-BD49-BE72-12F35CCBA89E}" dt="2024-10-03T14:20:49.600" v="514" actId="108"/>
          <ac:spMkLst>
            <pc:docMk/>
            <pc:sldMk cId="4181838951" sldId="914"/>
            <ac:spMk id="24" creationId="{3A2F0BDE-89E6-5F54-2FE3-5C49EDC82E40}"/>
          </ac:spMkLst>
        </pc:spChg>
        <pc:spChg chg="mod">
          <ac:chgData name="Luis Miralles" userId="699e2c5a-5018-4326-8814-50a037852b20" providerId="ADAL" clId="{2882F01E-784D-BD49-BE72-12F35CCBA89E}" dt="2024-10-03T14:20:57.275" v="515" actId="108"/>
          <ac:spMkLst>
            <pc:docMk/>
            <pc:sldMk cId="4181838951" sldId="914"/>
            <ac:spMk id="30" creationId="{3432F026-1E38-9A5A-A7C2-A113739F70D6}"/>
          </ac:spMkLst>
        </pc:spChg>
        <pc:spChg chg="mod">
          <ac:chgData name="Luis Miralles" userId="699e2c5a-5018-4326-8814-50a037852b20" providerId="ADAL" clId="{2882F01E-784D-BD49-BE72-12F35CCBA89E}" dt="2024-10-03T14:21:00.014" v="516" actId="108"/>
          <ac:spMkLst>
            <pc:docMk/>
            <pc:sldMk cId="4181838951" sldId="914"/>
            <ac:spMk id="31" creationId="{2EA0A65D-AE59-4903-8112-491F371CF31D}"/>
          </ac:spMkLst>
        </pc:spChg>
      </pc:sldChg>
      <pc:sldChg chg="modSp mod">
        <pc:chgData name="Luis Miralles" userId="699e2c5a-5018-4326-8814-50a037852b20" providerId="ADAL" clId="{2882F01E-784D-BD49-BE72-12F35CCBA89E}" dt="2024-09-30T12:15:23.853" v="380" actId="208"/>
        <pc:sldMkLst>
          <pc:docMk/>
          <pc:sldMk cId="721869649" sldId="1058"/>
        </pc:sldMkLst>
        <pc:spChg chg="mod">
          <ac:chgData name="Luis Miralles" userId="699e2c5a-5018-4326-8814-50a037852b20" providerId="ADAL" clId="{2882F01E-784D-BD49-BE72-12F35CCBA89E}" dt="2024-09-30T06:46:53.010" v="139" actId="20577"/>
          <ac:spMkLst>
            <pc:docMk/>
            <pc:sldMk cId="721869649" sldId="1058"/>
            <ac:spMk id="3" creationId="{DC0DAEED-3DCF-2731-581A-6DAEE93E0ABB}"/>
          </ac:spMkLst>
        </pc:spChg>
        <pc:spChg chg="mod">
          <ac:chgData name="Luis Miralles" userId="699e2c5a-5018-4326-8814-50a037852b20" providerId="ADAL" clId="{2882F01E-784D-BD49-BE72-12F35CCBA89E}" dt="2024-09-30T12:15:19.292" v="378" actId="1076"/>
          <ac:spMkLst>
            <pc:docMk/>
            <pc:sldMk cId="721869649" sldId="1058"/>
            <ac:spMk id="6" creationId="{1CEE89D1-2FC0-114E-D558-D3640D0A7A50}"/>
          </ac:spMkLst>
        </pc:spChg>
        <pc:picChg chg="mod">
          <ac:chgData name="Luis Miralles" userId="699e2c5a-5018-4326-8814-50a037852b20" providerId="ADAL" clId="{2882F01E-784D-BD49-BE72-12F35CCBA89E}" dt="2024-09-30T12:15:23.853" v="380" actId="208"/>
          <ac:picMkLst>
            <pc:docMk/>
            <pc:sldMk cId="721869649" sldId="1058"/>
            <ac:picMk id="1028" creationId="{ADB1614A-E705-15D3-E96D-263092FCE31C}"/>
          </ac:picMkLst>
        </pc:picChg>
      </pc:sldChg>
      <pc:sldChg chg="modSp mod">
        <pc:chgData name="Luis Miralles" userId="699e2c5a-5018-4326-8814-50a037852b20" providerId="ADAL" clId="{2882F01E-784D-BD49-BE72-12F35CCBA89E}" dt="2024-09-30T12:16:21.362" v="395" actId="20577"/>
        <pc:sldMkLst>
          <pc:docMk/>
          <pc:sldMk cId="3358698788" sldId="1059"/>
        </pc:sldMkLst>
        <pc:spChg chg="mod">
          <ac:chgData name="Luis Miralles" userId="699e2c5a-5018-4326-8814-50a037852b20" providerId="ADAL" clId="{2882F01E-784D-BD49-BE72-12F35CCBA89E}" dt="2024-09-30T12:16:21.362" v="395" actId="20577"/>
          <ac:spMkLst>
            <pc:docMk/>
            <pc:sldMk cId="3358698788" sldId="1059"/>
            <ac:spMk id="3" creationId="{DC0DAEED-3DCF-2731-581A-6DAEE93E0ABB}"/>
          </ac:spMkLst>
        </pc:spChg>
      </pc:sldChg>
      <pc:sldChg chg="modSp mod">
        <pc:chgData name="Luis Miralles" userId="699e2c5a-5018-4326-8814-50a037852b20" providerId="ADAL" clId="{2882F01E-784D-BD49-BE72-12F35CCBA89E}" dt="2024-10-08T12:48:10.303" v="596" actId="20577"/>
        <pc:sldMkLst>
          <pc:docMk/>
          <pc:sldMk cId="2907288115" sldId="1063"/>
        </pc:sldMkLst>
        <pc:spChg chg="mod">
          <ac:chgData name="Luis Miralles" userId="699e2c5a-5018-4326-8814-50a037852b20" providerId="ADAL" clId="{2882F01E-784D-BD49-BE72-12F35CCBA89E}" dt="2024-10-08T12:41:15.118" v="573" actId="1076"/>
          <ac:spMkLst>
            <pc:docMk/>
            <pc:sldMk cId="2907288115" sldId="1063"/>
            <ac:spMk id="4" creationId="{A37B6C3D-CB03-6EB3-D5DC-F229FDF4B8B1}"/>
          </ac:spMkLst>
        </pc:spChg>
        <pc:spChg chg="mod">
          <ac:chgData name="Luis Miralles" userId="699e2c5a-5018-4326-8814-50a037852b20" providerId="ADAL" clId="{2882F01E-784D-BD49-BE72-12F35CCBA89E}" dt="2024-10-08T12:48:10.303" v="596" actId="20577"/>
          <ac:spMkLst>
            <pc:docMk/>
            <pc:sldMk cId="2907288115" sldId="1063"/>
            <ac:spMk id="5" creationId="{E1C23CBC-3CD8-5C0A-4AF6-D69167CBC97C}"/>
          </ac:spMkLst>
        </pc:spChg>
      </pc:sldChg>
    </pc:docChg>
  </pc:docChgLst>
  <pc:docChgLst>
    <pc:chgData name="Luis Miralles" userId="699e2c5a-5018-4326-8814-50a037852b20" providerId="ADAL" clId="{183ED750-E394-0441-9EA7-544DEF728D23}"/>
    <pc:docChg chg="undo custSel addSld delSld modSld sldOrd modMainMaster">
      <pc:chgData name="Luis Miralles" userId="699e2c5a-5018-4326-8814-50a037852b20" providerId="ADAL" clId="{183ED750-E394-0441-9EA7-544DEF728D23}" dt="2023-10-17T07:55:06.138" v="878"/>
      <pc:docMkLst>
        <pc:docMk/>
      </pc:docMkLst>
      <pc:sldChg chg="modSp mod">
        <pc:chgData name="Luis Miralles" userId="699e2c5a-5018-4326-8814-50a037852b20" providerId="ADAL" clId="{183ED750-E394-0441-9EA7-544DEF728D23}" dt="2023-10-09T17:30:41.074" v="694" actId="20577"/>
        <pc:sldMkLst>
          <pc:docMk/>
          <pc:sldMk cId="2740838320" sldId="256"/>
        </pc:sldMkLst>
      </pc:sldChg>
      <pc:sldChg chg="modSp mod">
        <pc:chgData name="Luis Miralles" userId="699e2c5a-5018-4326-8814-50a037852b20" providerId="ADAL" clId="{183ED750-E394-0441-9EA7-544DEF728D23}" dt="2023-10-02T06:47:29.086" v="221" actId="1076"/>
        <pc:sldMkLst>
          <pc:docMk/>
          <pc:sldMk cId="0" sldId="257"/>
        </pc:sldMkLst>
      </pc:sldChg>
      <pc:sldChg chg="modSp">
        <pc:chgData name="Luis Miralles" userId="699e2c5a-5018-4326-8814-50a037852b20" providerId="ADAL" clId="{183ED750-E394-0441-9EA7-544DEF728D23}" dt="2023-10-02T06:28:13.068" v="60" actId="207"/>
        <pc:sldMkLst>
          <pc:docMk/>
          <pc:sldMk cId="0" sldId="258"/>
        </pc:sldMkLst>
      </pc:sldChg>
      <pc:sldChg chg="modSp mod">
        <pc:chgData name="Luis Miralles" userId="699e2c5a-5018-4326-8814-50a037852b20" providerId="ADAL" clId="{183ED750-E394-0441-9EA7-544DEF728D23}" dt="2023-10-02T06:28:54.726" v="64" actId="108"/>
        <pc:sldMkLst>
          <pc:docMk/>
          <pc:sldMk cId="0" sldId="259"/>
        </pc:sldMkLst>
      </pc:sldChg>
      <pc:sldChg chg="addSp delSp modSp mod">
        <pc:chgData name="Luis Miralles" userId="699e2c5a-5018-4326-8814-50a037852b20" providerId="ADAL" clId="{183ED750-E394-0441-9EA7-544DEF728D23}" dt="2023-09-30T13:47:03.861" v="7" actId="207"/>
        <pc:sldMkLst>
          <pc:docMk/>
          <pc:sldMk cId="0" sldId="261"/>
        </pc:sldMkLst>
      </pc:sldChg>
      <pc:sldChg chg="modSp mod">
        <pc:chgData name="Luis Miralles" userId="699e2c5a-5018-4326-8814-50a037852b20" providerId="ADAL" clId="{183ED750-E394-0441-9EA7-544DEF728D23}" dt="2023-10-02T06:32:34.784" v="86" actId="113"/>
        <pc:sldMkLst>
          <pc:docMk/>
          <pc:sldMk cId="0" sldId="263"/>
        </pc:sldMkLst>
      </pc:sldChg>
      <pc:sldChg chg="modSp mod">
        <pc:chgData name="Luis Miralles" userId="699e2c5a-5018-4326-8814-50a037852b20" providerId="ADAL" clId="{183ED750-E394-0441-9EA7-544DEF728D23}" dt="2023-10-09T15:24:55.244" v="683" actId="20577"/>
        <pc:sldMkLst>
          <pc:docMk/>
          <pc:sldMk cId="0" sldId="264"/>
        </pc:sldMkLst>
      </pc:sldChg>
      <pc:sldChg chg="addSp delSp modSp mod">
        <pc:chgData name="Luis Miralles" userId="699e2c5a-5018-4326-8814-50a037852b20" providerId="ADAL" clId="{183ED750-E394-0441-9EA7-544DEF728D23}" dt="2023-10-02T06:45:19.455" v="169" actId="27636"/>
        <pc:sldMkLst>
          <pc:docMk/>
          <pc:sldMk cId="1483625947" sldId="274"/>
        </pc:sldMkLst>
      </pc:sldChg>
      <pc:sldChg chg="addSp delSp modSp mod">
        <pc:chgData name="Luis Miralles" userId="699e2c5a-5018-4326-8814-50a037852b20" providerId="ADAL" clId="{183ED750-E394-0441-9EA7-544DEF728D23}" dt="2023-10-02T09:52:40.001" v="636" actId="108"/>
        <pc:sldMkLst>
          <pc:docMk/>
          <pc:sldMk cId="1230450697" sldId="283"/>
        </pc:sldMkLst>
      </pc:sldChg>
      <pc:sldChg chg="add">
        <pc:chgData name="Luis Miralles" userId="699e2c5a-5018-4326-8814-50a037852b20" providerId="ADAL" clId="{183ED750-E394-0441-9EA7-544DEF728D23}" dt="2023-10-17T07:54:43.205" v="877"/>
        <pc:sldMkLst>
          <pc:docMk/>
          <pc:sldMk cId="3596338009" sldId="373"/>
        </pc:sldMkLst>
      </pc:sldChg>
      <pc:sldChg chg="add">
        <pc:chgData name="Luis Miralles" userId="699e2c5a-5018-4326-8814-50a037852b20" providerId="ADAL" clId="{183ED750-E394-0441-9EA7-544DEF728D23}" dt="2023-10-17T07:54:43.205" v="877"/>
        <pc:sldMkLst>
          <pc:docMk/>
          <pc:sldMk cId="3538939117" sldId="582"/>
        </pc:sldMkLst>
      </pc:sldChg>
      <pc:sldChg chg="add">
        <pc:chgData name="Luis Miralles" userId="699e2c5a-5018-4326-8814-50a037852b20" providerId="ADAL" clId="{183ED750-E394-0441-9EA7-544DEF728D23}" dt="2023-10-17T07:55:06.138" v="878"/>
        <pc:sldMkLst>
          <pc:docMk/>
          <pc:sldMk cId="2438777833" sldId="583"/>
        </pc:sldMkLst>
      </pc:sldChg>
      <pc:sldChg chg="add">
        <pc:chgData name="Luis Miralles" userId="699e2c5a-5018-4326-8814-50a037852b20" providerId="ADAL" clId="{183ED750-E394-0441-9EA7-544DEF728D23}" dt="2023-10-17T07:54:43.205" v="877"/>
        <pc:sldMkLst>
          <pc:docMk/>
          <pc:sldMk cId="345236914" sldId="584"/>
        </pc:sldMkLst>
      </pc:sldChg>
      <pc:sldChg chg="add">
        <pc:chgData name="Luis Miralles" userId="699e2c5a-5018-4326-8814-50a037852b20" providerId="ADAL" clId="{183ED750-E394-0441-9EA7-544DEF728D23}" dt="2023-10-17T07:54:43.205" v="877"/>
        <pc:sldMkLst>
          <pc:docMk/>
          <pc:sldMk cId="3875360055" sldId="585"/>
        </pc:sldMkLst>
      </pc:sldChg>
      <pc:sldChg chg="add">
        <pc:chgData name="Luis Miralles" userId="699e2c5a-5018-4326-8814-50a037852b20" providerId="ADAL" clId="{183ED750-E394-0441-9EA7-544DEF728D23}" dt="2023-10-17T07:54:43.205" v="877"/>
        <pc:sldMkLst>
          <pc:docMk/>
          <pc:sldMk cId="2488250874" sldId="586"/>
        </pc:sldMkLst>
      </pc:sldChg>
      <pc:sldChg chg="add">
        <pc:chgData name="Luis Miralles" userId="699e2c5a-5018-4326-8814-50a037852b20" providerId="ADAL" clId="{183ED750-E394-0441-9EA7-544DEF728D23}" dt="2023-10-17T07:54:43.205" v="877"/>
        <pc:sldMkLst>
          <pc:docMk/>
          <pc:sldMk cId="3333935948" sldId="587"/>
        </pc:sldMkLst>
      </pc:sldChg>
      <pc:sldChg chg="add">
        <pc:chgData name="Luis Miralles" userId="699e2c5a-5018-4326-8814-50a037852b20" providerId="ADAL" clId="{183ED750-E394-0441-9EA7-544DEF728D23}" dt="2023-10-17T07:54:43.205" v="877"/>
        <pc:sldMkLst>
          <pc:docMk/>
          <pc:sldMk cId="1969624423" sldId="608"/>
        </pc:sldMkLst>
      </pc:sldChg>
      <pc:sldChg chg="modSp mod">
        <pc:chgData name="Luis Miralles" userId="699e2c5a-5018-4326-8814-50a037852b20" providerId="ADAL" clId="{183ED750-E394-0441-9EA7-544DEF728D23}" dt="2023-10-02T06:29:48.799" v="66" actId="6549"/>
        <pc:sldMkLst>
          <pc:docMk/>
          <pc:sldMk cId="0" sldId="881"/>
        </pc:sldMkLst>
      </pc:sldChg>
      <pc:sldChg chg="modSp mod">
        <pc:chgData name="Luis Miralles" userId="699e2c5a-5018-4326-8814-50a037852b20" providerId="ADAL" clId="{183ED750-E394-0441-9EA7-544DEF728D23}" dt="2023-10-09T15:25:12.816" v="685" actId="20577"/>
        <pc:sldMkLst>
          <pc:docMk/>
          <pc:sldMk cId="0" sldId="882"/>
        </pc:sldMkLst>
      </pc:sldChg>
      <pc:sldChg chg="modSp mod">
        <pc:chgData name="Luis Miralles" userId="699e2c5a-5018-4326-8814-50a037852b20" providerId="ADAL" clId="{183ED750-E394-0441-9EA7-544DEF728D23}" dt="2023-10-09T15:25:34.081" v="686" actId="13926"/>
        <pc:sldMkLst>
          <pc:docMk/>
          <pc:sldMk cId="0" sldId="883"/>
        </pc:sldMkLst>
      </pc:sldChg>
      <pc:sldChg chg="modSp mod">
        <pc:chgData name="Luis Miralles" userId="699e2c5a-5018-4326-8814-50a037852b20" providerId="ADAL" clId="{183ED750-E394-0441-9EA7-544DEF728D23}" dt="2023-10-09T15:30:02.657" v="692" actId="404"/>
        <pc:sldMkLst>
          <pc:docMk/>
          <pc:sldMk cId="0" sldId="884"/>
        </pc:sldMkLst>
      </pc:sldChg>
      <pc:sldChg chg="modSp mod">
        <pc:chgData name="Luis Miralles" userId="699e2c5a-5018-4326-8814-50a037852b20" providerId="ADAL" clId="{183ED750-E394-0441-9EA7-544DEF728D23}" dt="2023-10-02T07:43:55.076" v="394" actId="27636"/>
        <pc:sldMkLst>
          <pc:docMk/>
          <pc:sldMk cId="0" sldId="885"/>
        </pc:sldMkLst>
      </pc:sldChg>
      <pc:sldChg chg="addSp modSp mod">
        <pc:chgData name="Luis Miralles" userId="699e2c5a-5018-4326-8814-50a037852b20" providerId="ADAL" clId="{183ED750-E394-0441-9EA7-544DEF728D23}" dt="2023-10-02T07:43:55.086" v="395" actId="27636"/>
        <pc:sldMkLst>
          <pc:docMk/>
          <pc:sldMk cId="2108196724" sldId="886"/>
        </pc:sldMkLst>
      </pc:sldChg>
      <pc:sldChg chg="modSp mod">
        <pc:chgData name="Luis Miralles" userId="699e2c5a-5018-4326-8814-50a037852b20" providerId="ADAL" clId="{183ED750-E394-0441-9EA7-544DEF728D23}" dt="2023-10-02T07:43:55.095" v="396" actId="27636"/>
        <pc:sldMkLst>
          <pc:docMk/>
          <pc:sldMk cId="0" sldId="887"/>
        </pc:sldMkLst>
      </pc:sldChg>
      <pc:sldChg chg="modSp mod">
        <pc:chgData name="Luis Miralles" userId="699e2c5a-5018-4326-8814-50a037852b20" providerId="ADAL" clId="{183ED750-E394-0441-9EA7-544DEF728D23}" dt="2023-10-12T13:46:00.384" v="870" actId="13926"/>
        <pc:sldMkLst>
          <pc:docMk/>
          <pc:sldMk cId="0" sldId="889"/>
        </pc:sldMkLst>
      </pc:sldChg>
      <pc:sldChg chg="modSp mod">
        <pc:chgData name="Luis Miralles" userId="699e2c5a-5018-4326-8814-50a037852b20" providerId="ADAL" clId="{183ED750-E394-0441-9EA7-544DEF728D23}" dt="2023-10-12T13:46:19.144" v="872" actId="20577"/>
        <pc:sldMkLst>
          <pc:docMk/>
          <pc:sldMk cId="0" sldId="890"/>
        </pc:sldMkLst>
      </pc:sldChg>
      <pc:sldChg chg="delSp modSp mod">
        <pc:chgData name="Luis Miralles" userId="699e2c5a-5018-4326-8814-50a037852b20" providerId="ADAL" clId="{183ED750-E394-0441-9EA7-544DEF728D23}" dt="2023-10-02T07:43:55.116" v="398" actId="27636"/>
        <pc:sldMkLst>
          <pc:docMk/>
          <pc:sldMk cId="0" sldId="891"/>
        </pc:sldMkLst>
      </pc:sldChg>
      <pc:sldChg chg="modSp mod">
        <pc:chgData name="Luis Miralles" userId="699e2c5a-5018-4326-8814-50a037852b20" providerId="ADAL" clId="{183ED750-E394-0441-9EA7-544DEF728D23}" dt="2023-10-02T07:43:55.123" v="399" actId="27636"/>
        <pc:sldMkLst>
          <pc:docMk/>
          <pc:sldMk cId="0" sldId="892"/>
        </pc:sldMkLst>
      </pc:sldChg>
      <pc:sldChg chg="modSp mod">
        <pc:chgData name="Luis Miralles" userId="699e2c5a-5018-4326-8814-50a037852b20" providerId="ADAL" clId="{183ED750-E394-0441-9EA7-544DEF728D23}" dt="2023-10-02T07:43:55.132" v="400" actId="27636"/>
        <pc:sldMkLst>
          <pc:docMk/>
          <pc:sldMk cId="0" sldId="893"/>
        </pc:sldMkLst>
      </pc:sldChg>
      <pc:sldChg chg="modSp mod">
        <pc:chgData name="Luis Miralles" userId="699e2c5a-5018-4326-8814-50a037852b20" providerId="ADAL" clId="{183ED750-E394-0441-9EA7-544DEF728D23}" dt="2023-10-02T07:43:55.139" v="401" actId="27636"/>
        <pc:sldMkLst>
          <pc:docMk/>
          <pc:sldMk cId="0" sldId="894"/>
        </pc:sldMkLst>
      </pc:sldChg>
      <pc:sldChg chg="addSp delSp modSp mod">
        <pc:chgData name="Luis Miralles" userId="699e2c5a-5018-4326-8814-50a037852b20" providerId="ADAL" clId="{183ED750-E394-0441-9EA7-544DEF728D23}" dt="2023-10-12T13:40:56.343" v="718" actId="1076"/>
        <pc:sldMkLst>
          <pc:docMk/>
          <pc:sldMk cId="0" sldId="895"/>
        </pc:sldMkLst>
      </pc:sldChg>
      <pc:sldChg chg="addSp modSp mod">
        <pc:chgData name="Luis Miralles" userId="699e2c5a-5018-4326-8814-50a037852b20" providerId="ADAL" clId="{183ED750-E394-0441-9EA7-544DEF728D23}" dt="2023-10-02T07:57:29.077" v="531" actId="208"/>
        <pc:sldMkLst>
          <pc:docMk/>
          <pc:sldMk cId="0" sldId="896"/>
        </pc:sldMkLst>
      </pc:sldChg>
      <pc:sldChg chg="delSp modSp mod">
        <pc:chgData name="Luis Miralles" userId="699e2c5a-5018-4326-8814-50a037852b20" providerId="ADAL" clId="{183ED750-E394-0441-9EA7-544DEF728D23}" dt="2023-10-02T07:43:55.165" v="404" actId="27636"/>
        <pc:sldMkLst>
          <pc:docMk/>
          <pc:sldMk cId="0" sldId="897"/>
        </pc:sldMkLst>
      </pc:sldChg>
      <pc:sldChg chg="delSp modSp mod">
        <pc:chgData name="Luis Miralles" userId="699e2c5a-5018-4326-8814-50a037852b20" providerId="ADAL" clId="{183ED750-E394-0441-9EA7-544DEF728D23}" dt="2023-10-02T07:43:55.172" v="405" actId="27636"/>
        <pc:sldMkLst>
          <pc:docMk/>
          <pc:sldMk cId="0" sldId="898"/>
        </pc:sldMkLst>
      </pc:sldChg>
      <pc:sldChg chg="delSp modSp mod">
        <pc:chgData name="Luis Miralles" userId="699e2c5a-5018-4326-8814-50a037852b20" providerId="ADAL" clId="{183ED750-E394-0441-9EA7-544DEF728D23}" dt="2023-10-02T07:43:55.182" v="406" actId="27636"/>
        <pc:sldMkLst>
          <pc:docMk/>
          <pc:sldMk cId="0" sldId="899"/>
        </pc:sldMkLst>
      </pc:sldChg>
      <pc:sldChg chg="delSp modSp mod">
        <pc:chgData name="Luis Miralles" userId="699e2c5a-5018-4326-8814-50a037852b20" providerId="ADAL" clId="{183ED750-E394-0441-9EA7-544DEF728D23}" dt="2023-10-02T08:27:46.094" v="568" actId="20577"/>
        <pc:sldMkLst>
          <pc:docMk/>
          <pc:sldMk cId="0" sldId="900"/>
        </pc:sldMkLst>
      </pc:sldChg>
      <pc:sldChg chg="modSp mod">
        <pc:chgData name="Luis Miralles" userId="699e2c5a-5018-4326-8814-50a037852b20" providerId="ADAL" clId="{183ED750-E394-0441-9EA7-544DEF728D23}" dt="2023-10-02T09:45:09.628" v="607" actId="20577"/>
        <pc:sldMkLst>
          <pc:docMk/>
          <pc:sldMk cId="0" sldId="901"/>
        </pc:sldMkLst>
      </pc:sldChg>
      <pc:sldChg chg="delSp modSp mod">
        <pc:chgData name="Luis Miralles" userId="699e2c5a-5018-4326-8814-50a037852b20" providerId="ADAL" clId="{183ED750-E394-0441-9EA7-544DEF728D23}" dt="2023-10-02T07:43:55.247" v="410" actId="27636"/>
        <pc:sldMkLst>
          <pc:docMk/>
          <pc:sldMk cId="0" sldId="902"/>
        </pc:sldMkLst>
      </pc:sldChg>
      <pc:sldChg chg="delSp modSp mod">
        <pc:chgData name="Luis Miralles" userId="699e2c5a-5018-4326-8814-50a037852b20" providerId="ADAL" clId="{183ED750-E394-0441-9EA7-544DEF728D23}" dt="2023-10-12T13:47:50.568" v="876" actId="20577"/>
        <pc:sldMkLst>
          <pc:docMk/>
          <pc:sldMk cId="0" sldId="903"/>
        </pc:sldMkLst>
      </pc:sldChg>
      <pc:sldChg chg="delSp modSp mod">
        <pc:chgData name="Luis Miralles" userId="699e2c5a-5018-4326-8814-50a037852b20" providerId="ADAL" clId="{183ED750-E394-0441-9EA7-544DEF728D23}" dt="2023-10-02T09:46:08.963" v="610" actId="108"/>
        <pc:sldMkLst>
          <pc:docMk/>
          <pc:sldMk cId="0" sldId="904"/>
        </pc:sldMkLst>
      </pc:sldChg>
      <pc:sldChg chg="delSp modSp mod">
        <pc:chgData name="Luis Miralles" userId="699e2c5a-5018-4326-8814-50a037852b20" providerId="ADAL" clId="{183ED750-E394-0441-9EA7-544DEF728D23}" dt="2023-10-02T06:36:34.874" v="125" actId="208"/>
        <pc:sldMkLst>
          <pc:docMk/>
          <pc:sldMk cId="0" sldId="905"/>
        </pc:sldMkLst>
      </pc:sldChg>
      <pc:sldChg chg="addSp delSp modSp del mod">
        <pc:chgData name="Luis Miralles" userId="699e2c5a-5018-4326-8814-50a037852b20" providerId="ADAL" clId="{183ED750-E394-0441-9EA7-544DEF728D23}" dt="2023-10-12T13:43:46.169" v="751" actId="2696"/>
        <pc:sldMkLst>
          <pc:docMk/>
          <pc:sldMk cId="2143232049" sldId="906"/>
        </pc:sldMkLst>
      </pc:sldChg>
      <pc:sldChg chg="addSp delSp modSp mod">
        <pc:chgData name="Luis Miralles" userId="699e2c5a-5018-4326-8814-50a037852b20" providerId="ADAL" clId="{183ED750-E394-0441-9EA7-544DEF728D23}" dt="2023-10-02T09:52:00.382" v="630" actId="208"/>
        <pc:sldMkLst>
          <pc:docMk/>
          <pc:sldMk cId="699311917" sldId="907"/>
        </pc:sldMkLst>
      </pc:sldChg>
      <pc:sldChg chg="addSp delSp modSp mod">
        <pc:chgData name="Luis Miralles" userId="699e2c5a-5018-4326-8814-50a037852b20" providerId="ADAL" clId="{183ED750-E394-0441-9EA7-544DEF728D23}" dt="2023-10-12T13:44:24.858" v="784" actId="313"/>
        <pc:sldMkLst>
          <pc:docMk/>
          <pc:sldMk cId="3160060376" sldId="908"/>
        </pc:sldMkLst>
      </pc:sldChg>
      <pc:sldChg chg="modSp mod">
        <pc:chgData name="Luis Miralles" userId="699e2c5a-5018-4326-8814-50a037852b20" providerId="ADAL" clId="{183ED750-E394-0441-9EA7-544DEF728D23}" dt="2023-10-12T13:45:13.117" v="866" actId="1076"/>
        <pc:sldMkLst>
          <pc:docMk/>
          <pc:sldMk cId="1582837384" sldId="909"/>
        </pc:sldMkLst>
      </pc:sldChg>
      <pc:sldChg chg="addSp delSp modSp mod">
        <pc:chgData name="Luis Miralles" userId="699e2c5a-5018-4326-8814-50a037852b20" providerId="ADAL" clId="{183ED750-E394-0441-9EA7-544DEF728D23}" dt="2023-10-02T09:52:23.537" v="633" actId="108"/>
        <pc:sldMkLst>
          <pc:docMk/>
          <pc:sldMk cId="460659728" sldId="910"/>
        </pc:sldMkLst>
      </pc:sldChg>
      <pc:sldChg chg="addSp delSp modSp mod ord">
        <pc:chgData name="Luis Miralles" userId="699e2c5a-5018-4326-8814-50a037852b20" providerId="ADAL" clId="{183ED750-E394-0441-9EA7-544DEF728D23}" dt="2023-10-12T12:56:59.145" v="714" actId="20578"/>
        <pc:sldMkLst>
          <pc:docMk/>
          <pc:sldMk cId="2726976075" sldId="911"/>
        </pc:sldMkLst>
      </pc:sldChg>
      <pc:sldChg chg="addSp delSp modSp mod">
        <pc:chgData name="Luis Miralles" userId="699e2c5a-5018-4326-8814-50a037852b20" providerId="ADAL" clId="{183ED750-E394-0441-9EA7-544DEF728D23}" dt="2023-10-12T13:46:57.818" v="874" actId="14100"/>
        <pc:sldMkLst>
          <pc:docMk/>
          <pc:sldMk cId="3564236137" sldId="912"/>
        </pc:sldMkLst>
      </pc:sldChg>
      <pc:sldChg chg="addSp delSp modSp mod">
        <pc:chgData name="Luis Miralles" userId="699e2c5a-5018-4326-8814-50a037852b20" providerId="ADAL" clId="{183ED750-E394-0441-9EA7-544DEF728D23}" dt="2023-10-02T09:52:34.990" v="635" actId="108"/>
        <pc:sldMkLst>
          <pc:docMk/>
          <pc:sldMk cId="1019415843" sldId="913"/>
        </pc:sldMkLst>
      </pc:sldChg>
      <pc:sldChg chg="modSp mod">
        <pc:chgData name="Luis Miralles" userId="699e2c5a-5018-4326-8814-50a037852b20" providerId="ADAL" clId="{183ED750-E394-0441-9EA7-544DEF728D23}" dt="2023-10-02T09:55:21.643" v="677" actId="20577"/>
        <pc:sldMkLst>
          <pc:docMk/>
          <pc:sldMk cId="4181838951" sldId="914"/>
        </pc:sldMkLst>
      </pc:sldChg>
      <pc:sldChg chg="modSp mod">
        <pc:chgData name="Luis Miralles" userId="699e2c5a-5018-4326-8814-50a037852b20" providerId="ADAL" clId="{183ED750-E394-0441-9EA7-544DEF728D23}" dt="2023-10-12T13:43:42.183" v="750" actId="27636"/>
        <pc:sldMkLst>
          <pc:docMk/>
          <pc:sldMk cId="1226991369" sldId="1055"/>
        </pc:sldMkLst>
      </pc:sldChg>
      <pc:sldChg chg="modSp mod">
        <pc:chgData name="Luis Miralles" userId="699e2c5a-5018-4326-8814-50a037852b20" providerId="ADAL" clId="{183ED750-E394-0441-9EA7-544DEF728D23}" dt="2023-09-30T13:48:42.112" v="59" actId="20577"/>
        <pc:sldMkLst>
          <pc:docMk/>
          <pc:sldMk cId="948644175" sldId="1057"/>
        </pc:sldMkLst>
      </pc:sldChg>
      <pc:sldChg chg="addSp modSp new mod">
        <pc:chgData name="Luis Miralles" userId="699e2c5a-5018-4326-8814-50a037852b20" providerId="ADAL" clId="{183ED750-E394-0441-9EA7-544DEF728D23}" dt="2023-10-02T07:02:07.110" v="319" actId="1076"/>
        <pc:sldMkLst>
          <pc:docMk/>
          <pc:sldMk cId="721869649" sldId="1058"/>
        </pc:sldMkLst>
      </pc:sldChg>
      <pc:sldChg chg="addSp delSp modSp add mod">
        <pc:chgData name="Luis Miralles" userId="699e2c5a-5018-4326-8814-50a037852b20" providerId="ADAL" clId="{183ED750-E394-0441-9EA7-544DEF728D23}" dt="2023-10-12T13:43:06.232" v="745" actId="27636"/>
        <pc:sldMkLst>
          <pc:docMk/>
          <pc:sldMk cId="3358698788" sldId="1059"/>
        </pc:sldMkLst>
      </pc:sldChg>
      <pc:sldChg chg="addSp delSp modSp add mod">
        <pc:chgData name="Luis Miralles" userId="699e2c5a-5018-4326-8814-50a037852b20" providerId="ADAL" clId="{183ED750-E394-0441-9EA7-544DEF728D23}" dt="2023-10-02T08:26:31.957" v="566" actId="208"/>
        <pc:sldMkLst>
          <pc:docMk/>
          <pc:sldMk cId="558776858" sldId="1060"/>
        </pc:sldMkLst>
      </pc:sldChg>
      <pc:sldChg chg="add del">
        <pc:chgData name="Luis Miralles" userId="699e2c5a-5018-4326-8814-50a037852b20" providerId="ADAL" clId="{183ED750-E394-0441-9EA7-544DEF728D23}" dt="2023-10-02T07:41:33.327" v="381" actId="2696"/>
        <pc:sldMkLst>
          <pc:docMk/>
          <pc:sldMk cId="2170011070" sldId="1061"/>
        </pc:sldMkLst>
      </pc:sldChg>
      <pc:sldChg chg="add del">
        <pc:chgData name="Luis Miralles" userId="699e2c5a-5018-4326-8814-50a037852b20" providerId="ADAL" clId="{183ED750-E394-0441-9EA7-544DEF728D23}" dt="2023-10-02T07:41:34.004" v="382" actId="2696"/>
        <pc:sldMkLst>
          <pc:docMk/>
          <pc:sldMk cId="2240889006" sldId="1062"/>
        </pc:sldMkLst>
      </pc:sldChg>
      <pc:sldChg chg="addSp delSp modSp new mod modClrScheme chgLayout">
        <pc:chgData name="Luis Miralles" userId="699e2c5a-5018-4326-8814-50a037852b20" providerId="ADAL" clId="{183ED750-E394-0441-9EA7-544DEF728D23}" dt="2023-10-02T07:45:31.860" v="422" actId="20577"/>
        <pc:sldMkLst>
          <pc:docMk/>
          <pc:sldMk cId="2907288115" sldId="1063"/>
        </pc:sldMkLst>
      </pc:sldChg>
      <pc:sldChg chg="add del">
        <pc:chgData name="Luis Miralles" userId="699e2c5a-5018-4326-8814-50a037852b20" providerId="ADAL" clId="{183ED750-E394-0441-9EA7-544DEF728D23}" dt="2023-10-02T07:07:22.811" v="342"/>
        <pc:sldMkLst>
          <pc:docMk/>
          <pc:sldMk cId="3825176276" sldId="1063"/>
        </pc:sldMkLst>
      </pc:sldChg>
      <pc:sldChg chg="addSp delSp modSp new mod ord">
        <pc:chgData name="Luis Miralles" userId="699e2c5a-5018-4326-8814-50a037852b20" providerId="ADAL" clId="{183ED750-E394-0441-9EA7-544DEF728D23}" dt="2023-10-02T07:57:47.330" v="532" actId="208"/>
        <pc:sldMkLst>
          <pc:docMk/>
          <pc:sldMk cId="177106304" sldId="1064"/>
        </pc:sldMkLst>
      </pc:sldChg>
      <pc:sldChg chg="add del">
        <pc:chgData name="Luis Miralles" userId="699e2c5a-5018-4326-8814-50a037852b20" providerId="ADAL" clId="{183ED750-E394-0441-9EA7-544DEF728D23}" dt="2023-10-02T07:07:22.811" v="342"/>
        <pc:sldMkLst>
          <pc:docMk/>
          <pc:sldMk cId="1266603220" sldId="1064"/>
        </pc:sldMkLst>
      </pc:sldChg>
      <pc:sldChg chg="add del">
        <pc:chgData name="Luis Miralles" userId="699e2c5a-5018-4326-8814-50a037852b20" providerId="ADAL" clId="{183ED750-E394-0441-9EA7-544DEF728D23}" dt="2023-10-02T07:07:22.811" v="342"/>
        <pc:sldMkLst>
          <pc:docMk/>
          <pc:sldMk cId="1327527654" sldId="1065"/>
        </pc:sldMkLst>
      </pc:sldChg>
      <pc:sldChg chg="addSp modSp new del mod">
        <pc:chgData name="Luis Miralles" userId="699e2c5a-5018-4326-8814-50a037852b20" providerId="ADAL" clId="{183ED750-E394-0441-9EA7-544DEF728D23}" dt="2023-10-12T13:41:00.488" v="719" actId="2696"/>
        <pc:sldMkLst>
          <pc:docMk/>
          <pc:sldMk cId="3032131974" sldId="1065"/>
        </pc:sldMkLst>
      </pc:sldChg>
      <pc:sldMasterChg chg="modSldLayout">
        <pc:chgData name="Luis Miralles" userId="699e2c5a-5018-4326-8814-50a037852b20" providerId="ADAL" clId="{183ED750-E394-0441-9EA7-544DEF728D23}" dt="2023-10-02T07:43:54.916" v="390" actId="403"/>
        <pc:sldMasterMkLst>
          <pc:docMk/>
          <pc:sldMasterMk cId="2006714803" sldId="2147483648"/>
        </pc:sldMasterMkLst>
        <pc:sldLayoutChg chg="modSp">
          <pc:chgData name="Luis Miralles" userId="699e2c5a-5018-4326-8814-50a037852b20" providerId="ADAL" clId="{183ED750-E394-0441-9EA7-544DEF728D23}" dt="2023-10-02T07:43:54.916" v="390" actId="403"/>
          <pc:sldLayoutMkLst>
            <pc:docMk/>
            <pc:sldMasterMk cId="2006714803" sldId="2147483648"/>
            <pc:sldLayoutMk cId="3979668894" sldId="2147483650"/>
          </pc:sldLayoutMkLst>
        </pc:sldLayoutChg>
      </pc:sldMasterChg>
    </pc:docChg>
  </pc:docChgLst>
  <pc:docChgLst>
    <pc:chgData name="Luis Miralles" userId="699e2c5a-5018-4326-8814-50a037852b20" providerId="ADAL" clId="{902F5203-E256-E34D-B383-DB3839A2C88B}"/>
    <pc:docChg chg="undo custSel addSld delSld modSld modMainMaster">
      <pc:chgData name="Luis Miralles" userId="699e2c5a-5018-4326-8814-50a037852b20" providerId="ADAL" clId="{902F5203-E256-E34D-B383-DB3839A2C88B}" dt="2023-08-28T20:18:54.411" v="1046" actId="1076"/>
      <pc:docMkLst>
        <pc:docMk/>
      </pc:docMkLst>
      <pc:sldChg chg="modSp mod">
        <pc:chgData name="Luis Miralles" userId="699e2c5a-5018-4326-8814-50a037852b20" providerId="ADAL" clId="{902F5203-E256-E34D-B383-DB3839A2C88B}" dt="2023-08-18T10:15:26.955" v="4" actId="20577"/>
        <pc:sldMkLst>
          <pc:docMk/>
          <pc:sldMk cId="2740838320" sldId="256"/>
        </pc:sldMkLst>
      </pc:sldChg>
      <pc:sldChg chg="modSp mod">
        <pc:chgData name="Luis Miralles" userId="699e2c5a-5018-4326-8814-50a037852b20" providerId="ADAL" clId="{902F5203-E256-E34D-B383-DB3839A2C88B}" dt="2023-08-28T11:59:59.146" v="724" actId="20577"/>
        <pc:sldMkLst>
          <pc:docMk/>
          <pc:sldMk cId="1505644874" sldId="258"/>
        </pc:sldMkLst>
      </pc:sldChg>
      <pc:sldChg chg="modSp mod">
        <pc:chgData name="Luis Miralles" userId="699e2c5a-5018-4326-8814-50a037852b20" providerId="ADAL" clId="{902F5203-E256-E34D-B383-DB3839A2C88B}" dt="2023-08-18T15:03:25.448" v="492" actId="27636"/>
        <pc:sldMkLst>
          <pc:docMk/>
          <pc:sldMk cId="3060943910" sldId="262"/>
        </pc:sldMkLst>
      </pc:sldChg>
      <pc:sldChg chg="modSp mod">
        <pc:chgData name="Luis Miralles" userId="699e2c5a-5018-4326-8814-50a037852b20" providerId="ADAL" clId="{902F5203-E256-E34D-B383-DB3839A2C88B}" dt="2023-08-18T15:03:25.469" v="493" actId="27636"/>
        <pc:sldMkLst>
          <pc:docMk/>
          <pc:sldMk cId="442357597" sldId="267"/>
        </pc:sldMkLst>
      </pc:sldChg>
      <pc:sldChg chg="modSp mod">
        <pc:chgData name="Luis Miralles" userId="699e2c5a-5018-4326-8814-50a037852b20" providerId="ADAL" clId="{902F5203-E256-E34D-B383-DB3839A2C88B}" dt="2023-08-18T15:03:25.532" v="495" actId="27636"/>
        <pc:sldMkLst>
          <pc:docMk/>
          <pc:sldMk cId="3953209471" sldId="268"/>
        </pc:sldMkLst>
      </pc:sldChg>
      <pc:sldChg chg="modSp mod">
        <pc:chgData name="Luis Miralles" userId="699e2c5a-5018-4326-8814-50a037852b20" providerId="ADAL" clId="{902F5203-E256-E34D-B383-DB3839A2C88B}" dt="2023-08-18T15:03:25.500" v="494" actId="27636"/>
        <pc:sldMkLst>
          <pc:docMk/>
          <pc:sldMk cId="1719199644" sldId="269"/>
        </pc:sldMkLst>
      </pc:sldChg>
      <pc:sldChg chg="modSp mod">
        <pc:chgData name="Luis Miralles" userId="699e2c5a-5018-4326-8814-50a037852b20" providerId="ADAL" clId="{902F5203-E256-E34D-B383-DB3839A2C88B}" dt="2023-08-18T15:03:25.551" v="496" actId="27636"/>
        <pc:sldMkLst>
          <pc:docMk/>
          <pc:sldMk cId="1379220465" sldId="282"/>
        </pc:sldMkLst>
      </pc:sldChg>
      <pc:sldChg chg="modSp mod">
        <pc:chgData name="Luis Miralles" userId="699e2c5a-5018-4326-8814-50a037852b20" providerId="ADAL" clId="{902F5203-E256-E34D-B383-DB3839A2C88B}" dt="2023-08-18T15:03:25.568" v="497" actId="27636"/>
        <pc:sldMkLst>
          <pc:docMk/>
          <pc:sldMk cId="2793294778" sldId="284"/>
        </pc:sldMkLst>
      </pc:sldChg>
      <pc:sldChg chg="modSp mod">
        <pc:chgData name="Luis Miralles" userId="699e2c5a-5018-4326-8814-50a037852b20" providerId="ADAL" clId="{902F5203-E256-E34D-B383-DB3839A2C88B}" dt="2023-08-28T13:11:43.371" v="860" actId="20577"/>
        <pc:sldMkLst>
          <pc:docMk/>
          <pc:sldMk cId="0" sldId="756"/>
        </pc:sldMkLst>
      </pc:sldChg>
      <pc:sldChg chg="modSp mod">
        <pc:chgData name="Luis Miralles" userId="699e2c5a-5018-4326-8814-50a037852b20" providerId="ADAL" clId="{902F5203-E256-E34D-B383-DB3839A2C88B}" dt="2023-08-28T13:15:54.588" v="878" actId="13926"/>
        <pc:sldMkLst>
          <pc:docMk/>
          <pc:sldMk cId="0" sldId="757"/>
        </pc:sldMkLst>
      </pc:sldChg>
      <pc:sldChg chg="modSp mod">
        <pc:chgData name="Luis Miralles" userId="699e2c5a-5018-4326-8814-50a037852b20" providerId="ADAL" clId="{902F5203-E256-E34D-B383-DB3839A2C88B}" dt="2023-08-28T13:16:22.047" v="890" actId="20577"/>
        <pc:sldMkLst>
          <pc:docMk/>
          <pc:sldMk cId="0" sldId="758"/>
        </pc:sldMkLst>
      </pc:sldChg>
      <pc:sldChg chg="modSp mod">
        <pc:chgData name="Luis Miralles" userId="699e2c5a-5018-4326-8814-50a037852b20" providerId="ADAL" clId="{902F5203-E256-E34D-B383-DB3839A2C88B}" dt="2023-08-18T15:03:25.908" v="505" actId="27636"/>
        <pc:sldMkLst>
          <pc:docMk/>
          <pc:sldMk cId="0" sldId="759"/>
        </pc:sldMkLst>
      </pc:sldChg>
      <pc:sldChg chg="modSp mod">
        <pc:chgData name="Luis Miralles" userId="699e2c5a-5018-4326-8814-50a037852b20" providerId="ADAL" clId="{902F5203-E256-E34D-B383-DB3839A2C88B}" dt="2023-08-18T14:19:46.510" v="270" actId="1076"/>
        <pc:sldMkLst>
          <pc:docMk/>
          <pc:sldMk cId="0" sldId="760"/>
        </pc:sldMkLst>
      </pc:sldChg>
      <pc:sldChg chg="modSp mod">
        <pc:chgData name="Luis Miralles" userId="699e2c5a-5018-4326-8814-50a037852b20" providerId="ADAL" clId="{902F5203-E256-E34D-B383-DB3839A2C88B}" dt="2023-08-18T14:28:10.112" v="326" actId="14100"/>
        <pc:sldMkLst>
          <pc:docMk/>
          <pc:sldMk cId="0" sldId="761"/>
        </pc:sldMkLst>
      </pc:sldChg>
      <pc:sldChg chg="modSp mod">
        <pc:chgData name="Luis Miralles" userId="699e2c5a-5018-4326-8814-50a037852b20" providerId="ADAL" clId="{902F5203-E256-E34D-B383-DB3839A2C88B}" dt="2023-08-28T13:17:51.395" v="928" actId="20577"/>
        <pc:sldMkLst>
          <pc:docMk/>
          <pc:sldMk cId="0" sldId="763"/>
        </pc:sldMkLst>
      </pc:sldChg>
      <pc:sldChg chg="modSp mod">
        <pc:chgData name="Luis Miralles" userId="699e2c5a-5018-4326-8814-50a037852b20" providerId="ADAL" clId="{902F5203-E256-E34D-B383-DB3839A2C88B}" dt="2023-08-28T13:27:45.877" v="935" actId="207"/>
        <pc:sldMkLst>
          <pc:docMk/>
          <pc:sldMk cId="0" sldId="764"/>
        </pc:sldMkLst>
      </pc:sldChg>
      <pc:sldChg chg="modSp mod">
        <pc:chgData name="Luis Miralles" userId="699e2c5a-5018-4326-8814-50a037852b20" providerId="ADAL" clId="{902F5203-E256-E34D-B383-DB3839A2C88B}" dt="2023-08-28T13:28:12.959" v="941" actId="1076"/>
        <pc:sldMkLst>
          <pc:docMk/>
          <pc:sldMk cId="0" sldId="765"/>
        </pc:sldMkLst>
      </pc:sldChg>
      <pc:sldChg chg="modSp mod">
        <pc:chgData name="Luis Miralles" userId="699e2c5a-5018-4326-8814-50a037852b20" providerId="ADAL" clId="{902F5203-E256-E34D-B383-DB3839A2C88B}" dt="2023-08-28T13:28:49.297" v="949" actId="108"/>
        <pc:sldMkLst>
          <pc:docMk/>
          <pc:sldMk cId="0" sldId="767"/>
        </pc:sldMkLst>
      </pc:sldChg>
      <pc:sldChg chg="modSp mod">
        <pc:chgData name="Luis Miralles" userId="699e2c5a-5018-4326-8814-50a037852b20" providerId="ADAL" clId="{902F5203-E256-E34D-B383-DB3839A2C88B}" dt="2023-08-28T13:29:43.851" v="964" actId="1076"/>
        <pc:sldMkLst>
          <pc:docMk/>
          <pc:sldMk cId="0" sldId="768"/>
        </pc:sldMkLst>
      </pc:sldChg>
      <pc:sldChg chg="modSp mod">
        <pc:chgData name="Luis Miralles" userId="699e2c5a-5018-4326-8814-50a037852b20" providerId="ADAL" clId="{902F5203-E256-E34D-B383-DB3839A2C88B}" dt="2023-08-28T14:35:25.744" v="1020" actId="368"/>
        <pc:sldMkLst>
          <pc:docMk/>
          <pc:sldMk cId="0" sldId="769"/>
        </pc:sldMkLst>
      </pc:sldChg>
      <pc:sldChg chg="modSp mod">
        <pc:chgData name="Luis Miralles" userId="699e2c5a-5018-4326-8814-50a037852b20" providerId="ADAL" clId="{902F5203-E256-E34D-B383-DB3839A2C88B}" dt="2023-08-28T14:34:50.524" v="1016" actId="27636"/>
        <pc:sldMkLst>
          <pc:docMk/>
          <pc:sldMk cId="0" sldId="770"/>
        </pc:sldMkLst>
      </pc:sldChg>
      <pc:sldChg chg="modSp mod">
        <pc:chgData name="Luis Miralles" userId="699e2c5a-5018-4326-8814-50a037852b20" providerId="ADAL" clId="{902F5203-E256-E34D-B383-DB3839A2C88B}" dt="2023-08-28T13:18:04.671" v="930" actId="20577"/>
        <pc:sldMkLst>
          <pc:docMk/>
          <pc:sldMk cId="0" sldId="771"/>
        </pc:sldMkLst>
      </pc:sldChg>
      <pc:sldChg chg="modSp mod">
        <pc:chgData name="Luis Miralles" userId="699e2c5a-5018-4326-8814-50a037852b20" providerId="ADAL" clId="{902F5203-E256-E34D-B383-DB3839A2C88B}" dt="2023-08-18T15:03:26.112" v="508" actId="27636"/>
        <pc:sldMkLst>
          <pc:docMk/>
          <pc:sldMk cId="0" sldId="772"/>
        </pc:sldMkLst>
      </pc:sldChg>
      <pc:sldChg chg="modSp mod">
        <pc:chgData name="Luis Miralles" userId="699e2c5a-5018-4326-8814-50a037852b20" providerId="ADAL" clId="{902F5203-E256-E34D-B383-DB3839A2C88B}" dt="2023-08-18T15:03:26.151" v="509" actId="27636"/>
        <pc:sldMkLst>
          <pc:docMk/>
          <pc:sldMk cId="0" sldId="773"/>
        </pc:sldMkLst>
      </pc:sldChg>
      <pc:sldChg chg="modSp mod">
        <pc:chgData name="Luis Miralles" userId="699e2c5a-5018-4326-8814-50a037852b20" providerId="ADAL" clId="{902F5203-E256-E34D-B383-DB3839A2C88B}" dt="2023-08-18T14:53:19.843" v="420" actId="20577"/>
        <pc:sldMkLst>
          <pc:docMk/>
          <pc:sldMk cId="0" sldId="774"/>
        </pc:sldMkLst>
      </pc:sldChg>
      <pc:sldChg chg="modSp mod">
        <pc:chgData name="Luis Miralles" userId="699e2c5a-5018-4326-8814-50a037852b20" providerId="ADAL" clId="{902F5203-E256-E34D-B383-DB3839A2C88B}" dt="2023-08-18T14:51:48.682" v="414" actId="27636"/>
        <pc:sldMkLst>
          <pc:docMk/>
          <pc:sldMk cId="0" sldId="775"/>
        </pc:sldMkLst>
      </pc:sldChg>
      <pc:sldChg chg="modSp mod">
        <pc:chgData name="Luis Miralles" userId="699e2c5a-5018-4326-8814-50a037852b20" providerId="ADAL" clId="{902F5203-E256-E34D-B383-DB3839A2C88B}" dt="2023-08-18T14:55:04.046" v="436" actId="27636"/>
        <pc:sldMkLst>
          <pc:docMk/>
          <pc:sldMk cId="0" sldId="776"/>
        </pc:sldMkLst>
      </pc:sldChg>
      <pc:sldChg chg="modSp mod">
        <pc:chgData name="Luis Miralles" userId="699e2c5a-5018-4326-8814-50a037852b20" providerId="ADAL" clId="{902F5203-E256-E34D-B383-DB3839A2C88B}" dt="2023-08-28T13:27:24.918" v="934" actId="1076"/>
        <pc:sldMkLst>
          <pc:docMk/>
          <pc:sldMk cId="0" sldId="777"/>
        </pc:sldMkLst>
      </pc:sldChg>
      <pc:sldChg chg="modSp mod">
        <pc:chgData name="Luis Miralles" userId="699e2c5a-5018-4326-8814-50a037852b20" providerId="ADAL" clId="{902F5203-E256-E34D-B383-DB3839A2C88B}" dt="2023-08-18T15:10:42.015" v="540" actId="20577"/>
        <pc:sldMkLst>
          <pc:docMk/>
          <pc:sldMk cId="0" sldId="778"/>
        </pc:sldMkLst>
      </pc:sldChg>
      <pc:sldChg chg="addSp delSp modSp mod">
        <pc:chgData name="Luis Miralles" userId="699e2c5a-5018-4326-8814-50a037852b20" providerId="ADAL" clId="{902F5203-E256-E34D-B383-DB3839A2C88B}" dt="2023-08-18T15:15:51.516" v="544" actId="313"/>
        <pc:sldMkLst>
          <pc:docMk/>
          <pc:sldMk cId="0" sldId="779"/>
        </pc:sldMkLst>
      </pc:sldChg>
      <pc:sldChg chg="modSp mod">
        <pc:chgData name="Luis Miralles" userId="699e2c5a-5018-4326-8814-50a037852b20" providerId="ADAL" clId="{902F5203-E256-E34D-B383-DB3839A2C88B}" dt="2023-08-18T15:16:49.326" v="566" actId="27636"/>
        <pc:sldMkLst>
          <pc:docMk/>
          <pc:sldMk cId="0" sldId="780"/>
        </pc:sldMkLst>
      </pc:sldChg>
      <pc:sldChg chg="modSp mod">
        <pc:chgData name="Luis Miralles" userId="699e2c5a-5018-4326-8814-50a037852b20" providerId="ADAL" clId="{902F5203-E256-E34D-B383-DB3839A2C88B}" dt="2023-08-18T15:17:37.162" v="579" actId="1076"/>
        <pc:sldMkLst>
          <pc:docMk/>
          <pc:sldMk cId="0" sldId="781"/>
        </pc:sldMkLst>
      </pc:sldChg>
      <pc:sldChg chg="modSp mod">
        <pc:chgData name="Luis Miralles" userId="699e2c5a-5018-4326-8814-50a037852b20" providerId="ADAL" clId="{902F5203-E256-E34D-B383-DB3839A2C88B}" dt="2023-08-28T13:29:49.994" v="965" actId="207"/>
        <pc:sldMkLst>
          <pc:docMk/>
          <pc:sldMk cId="0" sldId="782"/>
        </pc:sldMkLst>
      </pc:sldChg>
      <pc:sldChg chg="modSp mod">
        <pc:chgData name="Luis Miralles" userId="699e2c5a-5018-4326-8814-50a037852b20" providerId="ADAL" clId="{902F5203-E256-E34D-B383-DB3839A2C88B}" dt="2023-08-18T15:18:59.723" v="605" actId="20577"/>
        <pc:sldMkLst>
          <pc:docMk/>
          <pc:sldMk cId="0" sldId="783"/>
        </pc:sldMkLst>
      </pc:sldChg>
      <pc:sldChg chg="addSp modSp mod">
        <pc:chgData name="Luis Miralles" userId="699e2c5a-5018-4326-8814-50a037852b20" providerId="ADAL" clId="{902F5203-E256-E34D-B383-DB3839A2C88B}" dt="2023-08-28T13:16:59.431" v="920" actId="27636"/>
        <pc:sldMkLst>
          <pc:docMk/>
          <pc:sldMk cId="0" sldId="786"/>
        </pc:sldMkLst>
      </pc:sldChg>
      <pc:sldChg chg="modSp mod">
        <pc:chgData name="Luis Miralles" userId="699e2c5a-5018-4326-8814-50a037852b20" providerId="ADAL" clId="{902F5203-E256-E34D-B383-DB3839A2C88B}" dt="2023-08-18T10:21:32.021" v="39" actId="207"/>
        <pc:sldMkLst>
          <pc:docMk/>
          <pc:sldMk cId="3633365561" sldId="794"/>
        </pc:sldMkLst>
      </pc:sldChg>
      <pc:sldChg chg="modSp mod">
        <pc:chgData name="Luis Miralles" userId="699e2c5a-5018-4326-8814-50a037852b20" providerId="ADAL" clId="{902F5203-E256-E34D-B383-DB3839A2C88B}" dt="2023-08-18T15:03:25.612" v="498" actId="27636"/>
        <pc:sldMkLst>
          <pc:docMk/>
          <pc:sldMk cId="1338453333" sldId="811"/>
        </pc:sldMkLst>
      </pc:sldChg>
      <pc:sldChg chg="modSp mod">
        <pc:chgData name="Luis Miralles" userId="699e2c5a-5018-4326-8814-50a037852b20" providerId="ADAL" clId="{902F5203-E256-E34D-B383-DB3839A2C88B}" dt="2023-08-18T15:03:25.658" v="499" actId="27636"/>
        <pc:sldMkLst>
          <pc:docMk/>
          <pc:sldMk cId="960067069" sldId="812"/>
        </pc:sldMkLst>
      </pc:sldChg>
      <pc:sldChg chg="delSp mod">
        <pc:chgData name="Luis Miralles" userId="699e2c5a-5018-4326-8814-50a037852b20" providerId="ADAL" clId="{902F5203-E256-E34D-B383-DB3839A2C88B}" dt="2023-08-18T10:22:27.286" v="51" actId="478"/>
        <pc:sldMkLst>
          <pc:docMk/>
          <pc:sldMk cId="1465567099" sldId="813"/>
        </pc:sldMkLst>
      </pc:sldChg>
      <pc:sldChg chg="modSp mod">
        <pc:chgData name="Luis Miralles" userId="699e2c5a-5018-4326-8814-50a037852b20" providerId="ADAL" clId="{902F5203-E256-E34D-B383-DB3839A2C88B}" dt="2023-08-28T12:07:30.554" v="796" actId="207"/>
        <pc:sldMkLst>
          <pc:docMk/>
          <pc:sldMk cId="640001318" sldId="814"/>
        </pc:sldMkLst>
      </pc:sldChg>
      <pc:sldChg chg="addSp delSp modSp mod">
        <pc:chgData name="Luis Miralles" userId="699e2c5a-5018-4326-8814-50a037852b20" providerId="ADAL" clId="{902F5203-E256-E34D-B383-DB3839A2C88B}" dt="2023-08-28T12:10:25.948" v="817" actId="1076"/>
        <pc:sldMkLst>
          <pc:docMk/>
          <pc:sldMk cId="1890081402" sldId="816"/>
        </pc:sldMkLst>
      </pc:sldChg>
      <pc:sldChg chg="modSp">
        <pc:chgData name="Luis Miralles" userId="699e2c5a-5018-4326-8814-50a037852b20" providerId="ADAL" clId="{902F5203-E256-E34D-B383-DB3839A2C88B}" dt="2023-08-18T10:20:51.922" v="30" actId="1076"/>
        <pc:sldMkLst>
          <pc:docMk/>
          <pc:sldMk cId="3124346645" sldId="819"/>
        </pc:sldMkLst>
      </pc:sldChg>
      <pc:sldChg chg="modSp mod modClrScheme chgLayout">
        <pc:chgData name="Luis Miralles" userId="699e2c5a-5018-4326-8814-50a037852b20" providerId="ADAL" clId="{902F5203-E256-E34D-B383-DB3839A2C88B}" dt="2023-08-28T13:31:19.262" v="970" actId="108"/>
        <pc:sldMkLst>
          <pc:docMk/>
          <pc:sldMk cId="2598483499" sldId="822"/>
        </pc:sldMkLst>
      </pc:sldChg>
      <pc:sldChg chg="modSp mod">
        <pc:chgData name="Luis Miralles" userId="699e2c5a-5018-4326-8814-50a037852b20" providerId="ADAL" clId="{902F5203-E256-E34D-B383-DB3839A2C88B}" dt="2023-08-18T14:21:51.202" v="277" actId="14100"/>
        <pc:sldMkLst>
          <pc:docMk/>
          <pc:sldMk cId="2406988776" sldId="835"/>
        </pc:sldMkLst>
      </pc:sldChg>
      <pc:sldChg chg="addSp modSp mod">
        <pc:chgData name="Luis Miralles" userId="699e2c5a-5018-4326-8814-50a037852b20" providerId="ADAL" clId="{902F5203-E256-E34D-B383-DB3839A2C88B}" dt="2023-08-18T15:03:25.962" v="506" actId="27636"/>
        <pc:sldMkLst>
          <pc:docMk/>
          <pc:sldMk cId="123728401" sldId="837"/>
        </pc:sldMkLst>
      </pc:sldChg>
      <pc:sldChg chg="modSp mod">
        <pc:chgData name="Luis Miralles" userId="699e2c5a-5018-4326-8814-50a037852b20" providerId="ADAL" clId="{902F5203-E256-E34D-B383-DB3839A2C88B}" dt="2023-08-18T15:03:26.200" v="510" actId="27636"/>
        <pc:sldMkLst>
          <pc:docMk/>
          <pc:sldMk cId="227513171" sldId="838"/>
        </pc:sldMkLst>
      </pc:sldChg>
      <pc:sldChg chg="modSp mod">
        <pc:chgData name="Luis Miralles" userId="699e2c5a-5018-4326-8814-50a037852b20" providerId="ADAL" clId="{902F5203-E256-E34D-B383-DB3839A2C88B}" dt="2023-08-28T13:27:09.762" v="933" actId="403"/>
        <pc:sldMkLst>
          <pc:docMk/>
          <pc:sldMk cId="1617582217" sldId="839"/>
        </pc:sldMkLst>
      </pc:sldChg>
      <pc:sldChg chg="modSp mod">
        <pc:chgData name="Luis Miralles" userId="699e2c5a-5018-4326-8814-50a037852b20" providerId="ADAL" clId="{902F5203-E256-E34D-B383-DB3839A2C88B}" dt="2023-08-28T14:29:26.709" v="974" actId="14100"/>
        <pc:sldMkLst>
          <pc:docMk/>
          <pc:sldMk cId="1004546774" sldId="840"/>
        </pc:sldMkLst>
      </pc:sldChg>
      <pc:sldChg chg="modSp mod">
        <pc:chgData name="Luis Miralles" userId="699e2c5a-5018-4326-8814-50a037852b20" providerId="ADAL" clId="{902F5203-E256-E34D-B383-DB3839A2C88B}" dt="2023-08-28T13:08:57.602" v="830" actId="1076"/>
        <pc:sldMkLst>
          <pc:docMk/>
          <pc:sldMk cId="220222698" sldId="841"/>
        </pc:sldMkLst>
      </pc:sldChg>
      <pc:sldChg chg="del">
        <pc:chgData name="Luis Miralles" userId="699e2c5a-5018-4326-8814-50a037852b20" providerId="ADAL" clId="{902F5203-E256-E34D-B383-DB3839A2C88B}" dt="2023-08-18T14:18:44.913" v="252" actId="2696"/>
        <pc:sldMkLst>
          <pc:docMk/>
          <pc:sldMk cId="3809956125" sldId="842"/>
        </pc:sldMkLst>
      </pc:sldChg>
      <pc:sldChg chg="delSp modSp mod">
        <pc:chgData name="Luis Miralles" userId="699e2c5a-5018-4326-8814-50a037852b20" providerId="ADAL" clId="{902F5203-E256-E34D-B383-DB3839A2C88B}" dt="2023-08-28T13:11:00.910" v="855" actId="1076"/>
        <pc:sldMkLst>
          <pc:docMk/>
          <pc:sldMk cId="3601235392" sldId="850"/>
        </pc:sldMkLst>
      </pc:sldChg>
      <pc:sldChg chg="modSp mod">
        <pc:chgData name="Luis Miralles" userId="699e2c5a-5018-4326-8814-50a037852b20" providerId="ADAL" clId="{902F5203-E256-E34D-B383-DB3839A2C88B}" dt="2023-08-18T10:16:50.205" v="12" actId="20577"/>
        <pc:sldMkLst>
          <pc:docMk/>
          <pc:sldMk cId="3302231971" sldId="853"/>
        </pc:sldMkLst>
      </pc:sldChg>
      <pc:sldChg chg="modSp mod">
        <pc:chgData name="Luis Miralles" userId="699e2c5a-5018-4326-8814-50a037852b20" providerId="ADAL" clId="{902F5203-E256-E34D-B383-DB3839A2C88B}" dt="2023-08-18T10:19:31.910" v="25" actId="108"/>
        <pc:sldMkLst>
          <pc:docMk/>
          <pc:sldMk cId="4122200945" sldId="854"/>
        </pc:sldMkLst>
      </pc:sldChg>
      <pc:sldChg chg="modSp">
        <pc:chgData name="Luis Miralles" userId="699e2c5a-5018-4326-8814-50a037852b20" providerId="ADAL" clId="{902F5203-E256-E34D-B383-DB3839A2C88B}" dt="2023-08-18T14:18:26.299" v="251" actId="1076"/>
        <pc:sldMkLst>
          <pc:docMk/>
          <pc:sldMk cId="1738857352" sldId="859"/>
        </pc:sldMkLst>
      </pc:sldChg>
      <pc:sldChg chg="modSp mod">
        <pc:chgData name="Luis Miralles" userId="699e2c5a-5018-4326-8814-50a037852b20" providerId="ADAL" clId="{902F5203-E256-E34D-B383-DB3839A2C88B}" dt="2023-08-28T12:05:46.253" v="749" actId="20577"/>
        <pc:sldMkLst>
          <pc:docMk/>
          <pc:sldMk cId="3731299497" sldId="860"/>
        </pc:sldMkLst>
      </pc:sldChg>
      <pc:sldChg chg="modSp mod">
        <pc:chgData name="Luis Miralles" userId="699e2c5a-5018-4326-8814-50a037852b20" providerId="ADAL" clId="{902F5203-E256-E34D-B383-DB3839A2C88B}" dt="2023-08-28T13:11:32.129" v="859" actId="20577"/>
        <pc:sldMkLst>
          <pc:docMk/>
          <pc:sldMk cId="1227265294" sldId="861"/>
        </pc:sldMkLst>
      </pc:sldChg>
      <pc:sldChg chg="modSp mod">
        <pc:chgData name="Luis Miralles" userId="699e2c5a-5018-4326-8814-50a037852b20" providerId="ADAL" clId="{902F5203-E256-E34D-B383-DB3839A2C88B}" dt="2023-08-28T13:30:03.585" v="967" actId="27636"/>
        <pc:sldMkLst>
          <pc:docMk/>
          <pc:sldMk cId="1683168933" sldId="862"/>
        </pc:sldMkLst>
      </pc:sldChg>
      <pc:sldChg chg="modSp mod">
        <pc:chgData name="Luis Miralles" userId="699e2c5a-5018-4326-8814-50a037852b20" providerId="ADAL" clId="{902F5203-E256-E34D-B383-DB3839A2C88B}" dt="2023-08-28T14:36:01.147" v="1025" actId="403"/>
        <pc:sldMkLst>
          <pc:docMk/>
          <pc:sldMk cId="1062529495" sldId="863"/>
        </pc:sldMkLst>
      </pc:sldChg>
      <pc:sldChg chg="modSp mod">
        <pc:chgData name="Luis Miralles" userId="699e2c5a-5018-4326-8814-50a037852b20" providerId="ADAL" clId="{902F5203-E256-E34D-B383-DB3839A2C88B}" dt="2023-08-18T15:23:23.357" v="658" actId="27636"/>
        <pc:sldMkLst>
          <pc:docMk/>
          <pc:sldMk cId="4116068710" sldId="864"/>
        </pc:sldMkLst>
      </pc:sldChg>
      <pc:sldChg chg="modSp mod">
        <pc:chgData name="Luis Miralles" userId="699e2c5a-5018-4326-8814-50a037852b20" providerId="ADAL" clId="{902F5203-E256-E34D-B383-DB3839A2C88B}" dt="2023-08-18T15:24:23.729" v="671" actId="14100"/>
        <pc:sldMkLst>
          <pc:docMk/>
          <pc:sldMk cId="2686463214" sldId="865"/>
        </pc:sldMkLst>
      </pc:sldChg>
      <pc:sldChg chg="modSp mod">
        <pc:chgData name="Luis Miralles" userId="699e2c5a-5018-4326-8814-50a037852b20" providerId="ADAL" clId="{902F5203-E256-E34D-B383-DB3839A2C88B}" dt="2023-08-18T14:15:22.639" v="104" actId="27636"/>
        <pc:sldMkLst>
          <pc:docMk/>
          <pc:sldMk cId="21951611" sldId="867"/>
        </pc:sldMkLst>
      </pc:sldChg>
      <pc:sldChg chg="modSp add del mod">
        <pc:chgData name="Luis Miralles" userId="699e2c5a-5018-4326-8814-50a037852b20" providerId="ADAL" clId="{902F5203-E256-E34D-B383-DB3839A2C88B}" dt="2023-08-28T11:56:58.338" v="673" actId="2696"/>
        <pc:sldMkLst>
          <pc:docMk/>
          <pc:sldMk cId="1290304001" sldId="868"/>
        </pc:sldMkLst>
      </pc:sldChg>
      <pc:sldChg chg="modSp mod">
        <pc:chgData name="Luis Miralles" userId="699e2c5a-5018-4326-8814-50a037852b20" providerId="ADAL" clId="{902F5203-E256-E34D-B383-DB3839A2C88B}" dt="2023-08-18T14:17:35.914" v="236" actId="207"/>
        <pc:sldMkLst>
          <pc:docMk/>
          <pc:sldMk cId="1627736488" sldId="870"/>
        </pc:sldMkLst>
      </pc:sldChg>
      <pc:sldChg chg="modSp mod">
        <pc:chgData name="Luis Miralles" userId="699e2c5a-5018-4326-8814-50a037852b20" providerId="ADAL" clId="{902F5203-E256-E34D-B383-DB3839A2C88B}" dt="2023-08-18T14:18:07.585" v="245" actId="1076"/>
        <pc:sldMkLst>
          <pc:docMk/>
          <pc:sldMk cId="1664940901" sldId="871"/>
        </pc:sldMkLst>
      </pc:sldChg>
      <pc:sldChg chg="modSp mod">
        <pc:chgData name="Luis Miralles" userId="699e2c5a-5018-4326-8814-50a037852b20" providerId="ADAL" clId="{902F5203-E256-E34D-B383-DB3839A2C88B}" dt="2023-08-28T12:06:30.253" v="789" actId="1076"/>
        <pc:sldMkLst>
          <pc:docMk/>
          <pc:sldMk cId="2159883111" sldId="872"/>
        </pc:sldMkLst>
      </pc:sldChg>
      <pc:sldChg chg="modSp mod">
        <pc:chgData name="Luis Miralles" userId="699e2c5a-5018-4326-8814-50a037852b20" providerId="ADAL" clId="{902F5203-E256-E34D-B383-DB3839A2C88B}" dt="2023-08-18T14:51:40.522" v="412" actId="27636"/>
        <pc:sldMkLst>
          <pc:docMk/>
          <pc:sldMk cId="1621158608" sldId="873"/>
        </pc:sldMkLst>
      </pc:sldChg>
      <pc:sldChg chg="modSp mod">
        <pc:chgData name="Luis Miralles" userId="699e2c5a-5018-4326-8814-50a037852b20" providerId="ADAL" clId="{902F5203-E256-E34D-B383-DB3839A2C88B}" dt="2023-08-28T12:08:50.306" v="810" actId="1076"/>
        <pc:sldMkLst>
          <pc:docMk/>
          <pc:sldMk cId="3669936329" sldId="874"/>
        </pc:sldMkLst>
      </pc:sldChg>
      <pc:sldChg chg="addSp modSp new mod">
        <pc:chgData name="Luis Miralles" userId="699e2c5a-5018-4326-8814-50a037852b20" providerId="ADAL" clId="{902F5203-E256-E34D-B383-DB3839A2C88B}" dt="2023-08-18T14:17:13.004" v="234" actId="1076"/>
        <pc:sldMkLst>
          <pc:docMk/>
          <pc:sldMk cId="2053181027" sldId="875"/>
        </pc:sldMkLst>
      </pc:sldChg>
      <pc:sldChg chg="addSp delSp modSp add mod">
        <pc:chgData name="Luis Miralles" userId="699e2c5a-5018-4326-8814-50a037852b20" providerId="ADAL" clId="{902F5203-E256-E34D-B383-DB3839A2C88B}" dt="2023-08-18T15:03:26.008" v="507" actId="27636"/>
        <pc:sldMkLst>
          <pc:docMk/>
          <pc:sldMk cId="2978302429" sldId="876"/>
        </pc:sldMkLst>
      </pc:sldChg>
      <pc:sldChg chg="addSp delSp modSp add mod">
        <pc:chgData name="Luis Miralles" userId="699e2c5a-5018-4326-8814-50a037852b20" providerId="ADAL" clId="{902F5203-E256-E34D-B383-DB3839A2C88B}" dt="2023-08-28T11:59:34.308" v="720" actId="6549"/>
        <pc:sldMkLst>
          <pc:docMk/>
          <pc:sldMk cId="2618189989" sldId="877"/>
        </pc:sldMkLst>
      </pc:sldChg>
      <pc:sldChg chg="addSp delSp modSp new mod modClrScheme chgLayout">
        <pc:chgData name="Luis Miralles" userId="699e2c5a-5018-4326-8814-50a037852b20" providerId="ADAL" clId="{902F5203-E256-E34D-B383-DB3839A2C88B}" dt="2023-08-28T20:18:54.411" v="1046" actId="1076"/>
        <pc:sldMkLst>
          <pc:docMk/>
          <pc:sldMk cId="770138649" sldId="878"/>
        </pc:sldMkLst>
      </pc:sldChg>
      <pc:sldChg chg="new del">
        <pc:chgData name="Luis Miralles" userId="699e2c5a-5018-4326-8814-50a037852b20" providerId="ADAL" clId="{902F5203-E256-E34D-B383-DB3839A2C88B}" dt="2023-08-28T14:29:14.662" v="971" actId="2696"/>
        <pc:sldMkLst>
          <pc:docMk/>
          <pc:sldMk cId="306544491" sldId="879"/>
        </pc:sldMkLst>
      </pc:sldChg>
      <pc:sldChg chg="modSp new mod">
        <pc:chgData name="Luis Miralles" userId="699e2c5a-5018-4326-8814-50a037852b20" providerId="ADAL" clId="{902F5203-E256-E34D-B383-DB3839A2C88B}" dt="2023-08-28T14:36:28.503" v="1039"/>
        <pc:sldMkLst>
          <pc:docMk/>
          <pc:sldMk cId="2363756446" sldId="879"/>
        </pc:sldMkLst>
      </pc:sldChg>
      <pc:sldMasterChg chg="modSp">
        <pc:chgData name="Luis Miralles" userId="699e2c5a-5018-4326-8814-50a037852b20" providerId="ADAL" clId="{902F5203-E256-E34D-B383-DB3839A2C88B}" dt="2023-08-18T15:03:25.357" v="491" actId="2710"/>
        <pc:sldMasterMkLst>
          <pc:docMk/>
          <pc:sldMasterMk cId="2006714803" sldId="2147483648"/>
        </pc:sldMasterMkLst>
      </pc:sldMasterChg>
    </pc:docChg>
  </pc:docChgLst>
  <pc:docChgLst>
    <pc:chgData name="Luis Miralles" userId="699e2c5a-5018-4326-8814-50a037852b20" providerId="ADAL" clId="{65A0CE95-8C8D-A34F-81C0-6E79CAC20EAD}"/>
    <pc:docChg chg="undo custSel addSld delSld modSld sldOrd">
      <pc:chgData name="Luis Miralles" userId="699e2c5a-5018-4326-8814-50a037852b20" providerId="ADAL" clId="{65A0CE95-8C8D-A34F-81C0-6E79CAC20EAD}" dt="2023-08-31T13:39:03.079" v="726" actId="478"/>
      <pc:docMkLst>
        <pc:docMk/>
      </pc:docMkLst>
      <pc:sldChg chg="addSp delSp modSp mod">
        <pc:chgData name="Luis Miralles" userId="699e2c5a-5018-4326-8814-50a037852b20" providerId="ADAL" clId="{65A0CE95-8C8D-A34F-81C0-6E79CAC20EAD}" dt="2023-08-31T10:24:30.166" v="159" actId="1076"/>
        <pc:sldMkLst>
          <pc:docMk/>
          <pc:sldMk cId="2740838320" sldId="256"/>
        </pc:sldMkLst>
      </pc:sldChg>
      <pc:sldChg chg="delSp add setBg delDesignElem">
        <pc:chgData name="Luis Miralles" userId="699e2c5a-5018-4326-8814-50a037852b20" providerId="ADAL" clId="{65A0CE95-8C8D-A34F-81C0-6E79CAC20EAD}" dt="2023-08-31T10:36:56.434" v="358"/>
        <pc:sldMkLst>
          <pc:docMk/>
          <pc:sldMk cId="0" sldId="257"/>
        </pc:sldMkLst>
      </pc:sldChg>
      <pc:sldChg chg="del">
        <pc:chgData name="Luis Miralles" userId="699e2c5a-5018-4326-8814-50a037852b20" providerId="ADAL" clId="{65A0CE95-8C8D-A34F-81C0-6E79CAC20EAD}" dt="2023-08-31T10:31:50.205" v="328" actId="2696"/>
        <pc:sldMkLst>
          <pc:docMk/>
          <pc:sldMk cId="2145516726" sldId="257"/>
        </pc:sldMkLst>
      </pc:sldChg>
      <pc:sldChg chg="delSp add setBg delDesignElem">
        <pc:chgData name="Luis Miralles" userId="699e2c5a-5018-4326-8814-50a037852b20" providerId="ADAL" clId="{65A0CE95-8C8D-A34F-81C0-6E79CAC20EAD}" dt="2023-08-31T10:36:56.434" v="358"/>
        <pc:sldMkLst>
          <pc:docMk/>
          <pc:sldMk cId="0" sldId="258"/>
        </pc:sldMkLst>
      </pc:sldChg>
      <pc:sldChg chg="del">
        <pc:chgData name="Luis Miralles" userId="699e2c5a-5018-4326-8814-50a037852b20" providerId="ADAL" clId="{65A0CE95-8C8D-A34F-81C0-6E79CAC20EAD}" dt="2023-08-31T10:31:50.181" v="321" actId="2696"/>
        <pc:sldMkLst>
          <pc:docMk/>
          <pc:sldMk cId="1505644874" sldId="258"/>
        </pc:sldMkLst>
      </pc:sldChg>
      <pc:sldChg chg="delSp add mod">
        <pc:chgData name="Luis Miralles" userId="699e2c5a-5018-4326-8814-50a037852b20" providerId="ADAL" clId="{65A0CE95-8C8D-A34F-81C0-6E79CAC20EAD}" dt="2023-08-31T10:26:08.737" v="160" actId="478"/>
        <pc:sldMkLst>
          <pc:docMk/>
          <pc:sldMk cId="0" sldId="259"/>
        </pc:sldMkLst>
      </pc:sldChg>
      <pc:sldChg chg="modSp add mod">
        <pc:chgData name="Luis Miralles" userId="699e2c5a-5018-4326-8814-50a037852b20" providerId="ADAL" clId="{65A0CE95-8C8D-A34F-81C0-6E79CAC20EAD}" dt="2023-08-31T10:26:20.444" v="162" actId="1076"/>
        <pc:sldMkLst>
          <pc:docMk/>
          <pc:sldMk cId="0" sldId="260"/>
        </pc:sldMkLst>
      </pc:sldChg>
      <pc:sldChg chg="modSp add">
        <pc:chgData name="Luis Miralles" userId="699e2c5a-5018-4326-8814-50a037852b20" providerId="ADAL" clId="{65A0CE95-8C8D-A34F-81C0-6E79CAC20EAD}" dt="2023-08-31T10:26:39.937" v="164"/>
        <pc:sldMkLst>
          <pc:docMk/>
          <pc:sldMk cId="0" sldId="261"/>
        </pc:sldMkLst>
      </pc:sldChg>
      <pc:sldChg chg="del">
        <pc:chgData name="Luis Miralles" userId="699e2c5a-5018-4326-8814-50a037852b20" providerId="ADAL" clId="{65A0CE95-8C8D-A34F-81C0-6E79CAC20EAD}" dt="2023-08-31T10:31:50.175" v="319" actId="2696"/>
        <pc:sldMkLst>
          <pc:docMk/>
          <pc:sldMk cId="3060943910" sldId="262"/>
        </pc:sldMkLst>
      </pc:sldChg>
      <pc:sldChg chg="modSp add mod">
        <pc:chgData name="Luis Miralles" userId="699e2c5a-5018-4326-8814-50a037852b20" providerId="ADAL" clId="{65A0CE95-8C8D-A34F-81C0-6E79CAC20EAD}" dt="2023-08-31T10:28:38.905" v="179" actId="20577"/>
        <pc:sldMkLst>
          <pc:docMk/>
          <pc:sldMk cId="0" sldId="263"/>
        </pc:sldMkLst>
      </pc:sldChg>
      <pc:sldChg chg="modSp add mod">
        <pc:chgData name="Luis Miralles" userId="699e2c5a-5018-4326-8814-50a037852b20" providerId="ADAL" clId="{65A0CE95-8C8D-A34F-81C0-6E79CAC20EAD}" dt="2023-08-31T13:33:28.651" v="665" actId="313"/>
        <pc:sldMkLst>
          <pc:docMk/>
          <pc:sldMk cId="0" sldId="264"/>
        </pc:sldMkLst>
      </pc:sldChg>
      <pc:sldChg chg="del">
        <pc:chgData name="Luis Miralles" userId="699e2c5a-5018-4326-8814-50a037852b20" providerId="ADAL" clId="{65A0CE95-8C8D-A34F-81C0-6E79CAC20EAD}" dt="2023-08-31T10:31:50.251" v="331" actId="2696"/>
        <pc:sldMkLst>
          <pc:docMk/>
          <pc:sldMk cId="2173218001" sldId="265"/>
        </pc:sldMkLst>
      </pc:sldChg>
      <pc:sldChg chg="del">
        <pc:chgData name="Luis Miralles" userId="699e2c5a-5018-4326-8814-50a037852b20" providerId="ADAL" clId="{65A0CE95-8C8D-A34F-81C0-6E79CAC20EAD}" dt="2023-08-31T10:31:50.242" v="329" actId="2696"/>
        <pc:sldMkLst>
          <pc:docMk/>
          <pc:sldMk cId="3487173685" sldId="266"/>
        </pc:sldMkLst>
      </pc:sldChg>
      <pc:sldChg chg="del">
        <pc:chgData name="Luis Miralles" userId="699e2c5a-5018-4326-8814-50a037852b20" providerId="ADAL" clId="{65A0CE95-8C8D-A34F-81C0-6E79CAC20EAD}" dt="2023-08-31T10:31:50.187" v="323" actId="2696"/>
        <pc:sldMkLst>
          <pc:docMk/>
          <pc:sldMk cId="442357597" sldId="267"/>
        </pc:sldMkLst>
      </pc:sldChg>
      <pc:sldChg chg="del">
        <pc:chgData name="Luis Miralles" userId="699e2c5a-5018-4326-8814-50a037852b20" providerId="ADAL" clId="{65A0CE95-8C8D-A34F-81C0-6E79CAC20EAD}" dt="2023-08-31T10:31:50.199" v="326" actId="2696"/>
        <pc:sldMkLst>
          <pc:docMk/>
          <pc:sldMk cId="3953209471" sldId="268"/>
        </pc:sldMkLst>
      </pc:sldChg>
      <pc:sldChg chg="del">
        <pc:chgData name="Luis Miralles" userId="699e2c5a-5018-4326-8814-50a037852b20" providerId="ADAL" clId="{65A0CE95-8C8D-A34F-81C0-6E79CAC20EAD}" dt="2023-08-31T10:31:50.256" v="333" actId="2696"/>
        <pc:sldMkLst>
          <pc:docMk/>
          <pc:sldMk cId="1719199644" sldId="269"/>
        </pc:sldMkLst>
      </pc:sldChg>
      <pc:sldChg chg="del">
        <pc:chgData name="Luis Miralles" userId="699e2c5a-5018-4326-8814-50a037852b20" providerId="ADAL" clId="{65A0CE95-8C8D-A34F-81C0-6E79CAC20EAD}" dt="2023-08-31T10:31:50.080" v="310" actId="2696"/>
        <pc:sldMkLst>
          <pc:docMk/>
          <pc:sldMk cId="300919281" sldId="270"/>
        </pc:sldMkLst>
      </pc:sldChg>
      <pc:sldChg chg="del">
        <pc:chgData name="Luis Miralles" userId="699e2c5a-5018-4326-8814-50a037852b20" providerId="ADAL" clId="{65A0CE95-8C8D-A34F-81C0-6E79CAC20EAD}" dt="2023-08-31T10:31:50.139" v="318" actId="2696"/>
        <pc:sldMkLst>
          <pc:docMk/>
          <pc:sldMk cId="604343395" sldId="271"/>
        </pc:sldMkLst>
      </pc:sldChg>
      <pc:sldChg chg="del">
        <pc:chgData name="Luis Miralles" userId="699e2c5a-5018-4326-8814-50a037852b20" providerId="ADAL" clId="{65A0CE95-8C8D-A34F-81C0-6E79CAC20EAD}" dt="2023-08-31T10:31:50.193" v="324" actId="2696"/>
        <pc:sldMkLst>
          <pc:docMk/>
          <pc:sldMk cId="925338193" sldId="272"/>
        </pc:sldMkLst>
      </pc:sldChg>
      <pc:sldChg chg="del">
        <pc:chgData name="Luis Miralles" userId="699e2c5a-5018-4326-8814-50a037852b20" providerId="ADAL" clId="{65A0CE95-8C8D-A34F-81C0-6E79CAC20EAD}" dt="2023-08-31T10:31:50.245" v="330" actId="2696"/>
        <pc:sldMkLst>
          <pc:docMk/>
          <pc:sldMk cId="1331769097" sldId="273"/>
        </pc:sldMkLst>
      </pc:sldChg>
      <pc:sldChg chg="modSp add mod">
        <pc:chgData name="Luis Miralles" userId="699e2c5a-5018-4326-8814-50a037852b20" providerId="ADAL" clId="{65A0CE95-8C8D-A34F-81C0-6E79CAC20EAD}" dt="2023-08-31T13:35:47.206" v="682" actId="207"/>
        <pc:sldMkLst>
          <pc:docMk/>
          <pc:sldMk cId="1483625947" sldId="274"/>
        </pc:sldMkLst>
      </pc:sldChg>
      <pc:sldChg chg="del">
        <pc:chgData name="Luis Miralles" userId="699e2c5a-5018-4326-8814-50a037852b20" providerId="ADAL" clId="{65A0CE95-8C8D-A34F-81C0-6E79CAC20EAD}" dt="2023-08-31T10:31:50.259" v="334" actId="2696"/>
        <pc:sldMkLst>
          <pc:docMk/>
          <pc:sldMk cId="4027255734" sldId="275"/>
        </pc:sldMkLst>
      </pc:sldChg>
      <pc:sldChg chg="del">
        <pc:chgData name="Luis Miralles" userId="699e2c5a-5018-4326-8814-50a037852b20" providerId="ADAL" clId="{65A0CE95-8C8D-A34F-81C0-6E79CAC20EAD}" dt="2023-08-31T10:31:50.136" v="317" actId="2696"/>
        <pc:sldMkLst>
          <pc:docMk/>
          <pc:sldMk cId="847400941" sldId="276"/>
        </pc:sldMkLst>
      </pc:sldChg>
      <pc:sldChg chg="del">
        <pc:chgData name="Luis Miralles" userId="699e2c5a-5018-4326-8814-50a037852b20" providerId="ADAL" clId="{65A0CE95-8C8D-A34F-81C0-6E79CAC20EAD}" dt="2023-08-31T10:31:50.084" v="311" actId="2696"/>
        <pc:sldMkLst>
          <pc:docMk/>
          <pc:sldMk cId="1244807593" sldId="277"/>
        </pc:sldMkLst>
      </pc:sldChg>
      <pc:sldChg chg="del">
        <pc:chgData name="Luis Miralles" userId="699e2c5a-5018-4326-8814-50a037852b20" providerId="ADAL" clId="{65A0CE95-8C8D-A34F-81C0-6E79CAC20EAD}" dt="2023-08-31T10:31:50.184" v="322" actId="2696"/>
        <pc:sldMkLst>
          <pc:docMk/>
          <pc:sldMk cId="1734928667" sldId="278"/>
        </pc:sldMkLst>
      </pc:sldChg>
      <pc:sldChg chg="del">
        <pc:chgData name="Luis Miralles" userId="699e2c5a-5018-4326-8814-50a037852b20" providerId="ADAL" clId="{65A0CE95-8C8D-A34F-81C0-6E79CAC20EAD}" dt="2023-08-31T10:31:50.196" v="325" actId="2696"/>
        <pc:sldMkLst>
          <pc:docMk/>
          <pc:sldMk cId="2877814364" sldId="279"/>
        </pc:sldMkLst>
      </pc:sldChg>
      <pc:sldChg chg="del">
        <pc:chgData name="Luis Miralles" userId="699e2c5a-5018-4326-8814-50a037852b20" providerId="ADAL" clId="{65A0CE95-8C8D-A34F-81C0-6E79CAC20EAD}" dt="2023-08-31T10:31:50.087" v="312" actId="2696"/>
        <pc:sldMkLst>
          <pc:docMk/>
          <pc:sldMk cId="951256207" sldId="280"/>
        </pc:sldMkLst>
      </pc:sldChg>
      <pc:sldChg chg="del">
        <pc:chgData name="Luis Miralles" userId="699e2c5a-5018-4326-8814-50a037852b20" providerId="ADAL" clId="{65A0CE95-8C8D-A34F-81C0-6E79CAC20EAD}" dt="2023-08-31T10:31:50.178" v="320" actId="2696"/>
        <pc:sldMkLst>
          <pc:docMk/>
          <pc:sldMk cId="2696278926" sldId="281"/>
        </pc:sldMkLst>
      </pc:sldChg>
      <pc:sldChg chg="del">
        <pc:chgData name="Luis Miralles" userId="699e2c5a-5018-4326-8814-50a037852b20" providerId="ADAL" clId="{65A0CE95-8C8D-A34F-81C0-6E79CAC20EAD}" dt="2023-08-31T10:31:39.717" v="305" actId="2696"/>
        <pc:sldMkLst>
          <pc:docMk/>
          <pc:sldMk cId="1379220465" sldId="282"/>
        </pc:sldMkLst>
      </pc:sldChg>
      <pc:sldChg chg="delSp modSp add mod">
        <pc:chgData name="Luis Miralles" userId="699e2c5a-5018-4326-8814-50a037852b20" providerId="ADAL" clId="{65A0CE95-8C8D-A34F-81C0-6E79CAC20EAD}" dt="2023-08-31T13:37:55.550" v="715" actId="1076"/>
        <pc:sldMkLst>
          <pc:docMk/>
          <pc:sldMk cId="1230450697" sldId="283"/>
        </pc:sldMkLst>
      </pc:sldChg>
      <pc:sldChg chg="del">
        <pc:chgData name="Luis Miralles" userId="699e2c5a-5018-4326-8814-50a037852b20" providerId="ADAL" clId="{65A0CE95-8C8D-A34F-81C0-6E79CAC20EAD}" dt="2023-08-31T10:31:39.726" v="308" actId="2696"/>
        <pc:sldMkLst>
          <pc:docMk/>
          <pc:sldMk cId="2793294778" sldId="284"/>
        </pc:sldMkLst>
      </pc:sldChg>
      <pc:sldChg chg="del">
        <pc:chgData name="Luis Miralles" userId="699e2c5a-5018-4326-8814-50a037852b20" providerId="ADAL" clId="{65A0CE95-8C8D-A34F-81C0-6E79CAC20EAD}" dt="2023-08-31T10:31:50.253" v="332" actId="2696"/>
        <pc:sldMkLst>
          <pc:docMk/>
          <pc:sldMk cId="3786426840" sldId="285"/>
        </pc:sldMkLst>
      </pc:sldChg>
      <pc:sldChg chg="del">
        <pc:chgData name="Luis Miralles" userId="699e2c5a-5018-4326-8814-50a037852b20" providerId="ADAL" clId="{65A0CE95-8C8D-A34F-81C0-6E79CAC20EAD}" dt="2023-08-31T10:31:50.094" v="314" actId="2696"/>
        <pc:sldMkLst>
          <pc:docMk/>
          <pc:sldMk cId="2410291383" sldId="286"/>
        </pc:sldMkLst>
      </pc:sldChg>
      <pc:sldChg chg="del">
        <pc:chgData name="Luis Miralles" userId="699e2c5a-5018-4326-8814-50a037852b20" providerId="ADAL" clId="{65A0CE95-8C8D-A34F-81C0-6E79CAC20EAD}" dt="2023-08-31T10:31:50.130" v="315" actId="2696"/>
        <pc:sldMkLst>
          <pc:docMk/>
          <pc:sldMk cId="3354459251" sldId="287"/>
        </pc:sldMkLst>
      </pc:sldChg>
      <pc:sldChg chg="del">
        <pc:chgData name="Luis Miralles" userId="699e2c5a-5018-4326-8814-50a037852b20" providerId="ADAL" clId="{65A0CE95-8C8D-A34F-81C0-6E79CAC20EAD}" dt="2023-08-31T10:31:50.202" v="327" actId="2696"/>
        <pc:sldMkLst>
          <pc:docMk/>
          <pc:sldMk cId="1400718959" sldId="288"/>
        </pc:sldMkLst>
      </pc:sldChg>
      <pc:sldChg chg="del">
        <pc:chgData name="Luis Miralles" userId="699e2c5a-5018-4326-8814-50a037852b20" providerId="ADAL" clId="{65A0CE95-8C8D-A34F-81C0-6E79CAC20EAD}" dt="2023-08-31T10:31:50.091" v="313" actId="2696"/>
        <pc:sldMkLst>
          <pc:docMk/>
          <pc:sldMk cId="1529830983" sldId="289"/>
        </pc:sldMkLst>
      </pc:sldChg>
      <pc:sldChg chg="del">
        <pc:chgData name="Luis Miralles" userId="699e2c5a-5018-4326-8814-50a037852b20" providerId="ADAL" clId="{65A0CE95-8C8D-A34F-81C0-6E79CAC20EAD}" dt="2023-08-31T10:31:50.133" v="316" actId="2696"/>
        <pc:sldMkLst>
          <pc:docMk/>
          <pc:sldMk cId="841085377" sldId="290"/>
        </pc:sldMkLst>
      </pc:sldChg>
      <pc:sldChg chg="del">
        <pc:chgData name="Luis Miralles" userId="699e2c5a-5018-4326-8814-50a037852b20" providerId="ADAL" clId="{65A0CE95-8C8D-A34F-81C0-6E79CAC20EAD}" dt="2023-08-31T10:31:39.708" v="302" actId="2696"/>
        <pc:sldMkLst>
          <pc:docMk/>
          <pc:sldMk cId="2547062412" sldId="291"/>
        </pc:sldMkLst>
      </pc:sldChg>
      <pc:sldChg chg="add del">
        <pc:chgData name="Luis Miralles" userId="699e2c5a-5018-4326-8814-50a037852b20" providerId="ADAL" clId="{65A0CE95-8C8D-A34F-81C0-6E79CAC20EAD}" dt="2023-08-31T10:31:39.714" v="304" actId="2696"/>
        <pc:sldMkLst>
          <pc:docMk/>
          <pc:sldMk cId="1506041847" sldId="292"/>
        </pc:sldMkLst>
      </pc:sldChg>
      <pc:sldChg chg="add del">
        <pc:chgData name="Luis Miralles" userId="699e2c5a-5018-4326-8814-50a037852b20" providerId="ADAL" clId="{65A0CE95-8C8D-A34F-81C0-6E79CAC20EAD}" dt="2023-08-31T10:31:39.729" v="309" actId="2696"/>
        <pc:sldMkLst>
          <pc:docMk/>
          <pc:sldMk cId="3331100999" sldId="293"/>
        </pc:sldMkLst>
      </pc:sldChg>
      <pc:sldChg chg="add del">
        <pc:chgData name="Luis Miralles" userId="699e2c5a-5018-4326-8814-50a037852b20" providerId="ADAL" clId="{65A0CE95-8C8D-A34F-81C0-6E79CAC20EAD}" dt="2023-08-31T10:31:39.723" v="307" actId="2696"/>
        <pc:sldMkLst>
          <pc:docMk/>
          <pc:sldMk cId="1378283921" sldId="294"/>
        </pc:sldMkLst>
      </pc:sldChg>
      <pc:sldChg chg="add del">
        <pc:chgData name="Luis Miralles" userId="699e2c5a-5018-4326-8814-50a037852b20" providerId="ADAL" clId="{65A0CE95-8C8D-A34F-81C0-6E79CAC20EAD}" dt="2023-08-31T10:31:39.711" v="303" actId="2696"/>
        <pc:sldMkLst>
          <pc:docMk/>
          <pc:sldMk cId="3883342330" sldId="295"/>
        </pc:sldMkLst>
      </pc:sldChg>
      <pc:sldChg chg="add del">
        <pc:chgData name="Luis Miralles" userId="699e2c5a-5018-4326-8814-50a037852b20" providerId="ADAL" clId="{65A0CE95-8C8D-A34F-81C0-6E79CAC20EAD}" dt="2023-08-31T10:31:39.705" v="301" actId="2696"/>
        <pc:sldMkLst>
          <pc:docMk/>
          <pc:sldMk cId="3153988152" sldId="296"/>
        </pc:sldMkLst>
      </pc:sldChg>
      <pc:sldChg chg="add del">
        <pc:chgData name="Luis Miralles" userId="699e2c5a-5018-4326-8814-50a037852b20" providerId="ADAL" clId="{65A0CE95-8C8D-A34F-81C0-6E79CAC20EAD}" dt="2023-08-31T10:31:39.702" v="300" actId="2696"/>
        <pc:sldMkLst>
          <pc:docMk/>
          <pc:sldMk cId="1405712613" sldId="297"/>
        </pc:sldMkLst>
      </pc:sldChg>
      <pc:sldChg chg="add del">
        <pc:chgData name="Luis Miralles" userId="699e2c5a-5018-4326-8814-50a037852b20" providerId="ADAL" clId="{65A0CE95-8C8D-A34F-81C0-6E79CAC20EAD}" dt="2023-08-31T10:31:39.696" v="298" actId="2696"/>
        <pc:sldMkLst>
          <pc:docMk/>
          <pc:sldMk cId="4815162" sldId="298"/>
        </pc:sldMkLst>
      </pc:sldChg>
      <pc:sldChg chg="add del">
        <pc:chgData name="Luis Miralles" userId="699e2c5a-5018-4326-8814-50a037852b20" providerId="ADAL" clId="{65A0CE95-8C8D-A34F-81C0-6E79CAC20EAD}" dt="2023-08-31T10:31:39.720" v="306" actId="2696"/>
        <pc:sldMkLst>
          <pc:docMk/>
          <pc:sldMk cId="3123230155" sldId="299"/>
        </pc:sldMkLst>
      </pc:sldChg>
      <pc:sldChg chg="add del">
        <pc:chgData name="Luis Miralles" userId="699e2c5a-5018-4326-8814-50a037852b20" providerId="ADAL" clId="{65A0CE95-8C8D-A34F-81C0-6E79CAC20EAD}" dt="2023-08-31T10:31:39.699" v="299" actId="2696"/>
        <pc:sldMkLst>
          <pc:docMk/>
          <pc:sldMk cId="1741091440" sldId="300"/>
        </pc:sldMkLst>
      </pc:sldChg>
      <pc:sldChg chg="add del">
        <pc:chgData name="Luis Miralles" userId="699e2c5a-5018-4326-8814-50a037852b20" providerId="ADAL" clId="{65A0CE95-8C8D-A34F-81C0-6E79CAC20EAD}" dt="2023-08-31T10:31:39.661" v="297" actId="2696"/>
        <pc:sldMkLst>
          <pc:docMk/>
          <pc:sldMk cId="971473162" sldId="301"/>
        </pc:sldMkLst>
      </pc:sldChg>
      <pc:sldChg chg="add del">
        <pc:chgData name="Luis Miralles" userId="699e2c5a-5018-4326-8814-50a037852b20" providerId="ADAL" clId="{65A0CE95-8C8D-A34F-81C0-6E79CAC20EAD}" dt="2023-08-31T10:31:39.565" v="288" actId="2696"/>
        <pc:sldMkLst>
          <pc:docMk/>
          <pc:sldMk cId="63524879" sldId="302"/>
        </pc:sldMkLst>
      </pc:sldChg>
      <pc:sldChg chg="add del">
        <pc:chgData name="Luis Miralles" userId="699e2c5a-5018-4326-8814-50a037852b20" providerId="ADAL" clId="{65A0CE95-8C8D-A34F-81C0-6E79CAC20EAD}" dt="2023-08-31T10:31:39.550" v="284" actId="2696"/>
        <pc:sldMkLst>
          <pc:docMk/>
          <pc:sldMk cId="1843492156" sldId="303"/>
        </pc:sldMkLst>
      </pc:sldChg>
      <pc:sldChg chg="add del">
        <pc:chgData name="Luis Miralles" userId="699e2c5a-5018-4326-8814-50a037852b20" providerId="ADAL" clId="{65A0CE95-8C8D-A34F-81C0-6E79CAC20EAD}" dt="2023-08-31T10:31:39.568" v="289" actId="2696"/>
        <pc:sldMkLst>
          <pc:docMk/>
          <pc:sldMk cId="2400668981" sldId="304"/>
        </pc:sldMkLst>
      </pc:sldChg>
      <pc:sldChg chg="add del">
        <pc:chgData name="Luis Miralles" userId="699e2c5a-5018-4326-8814-50a037852b20" providerId="ADAL" clId="{65A0CE95-8C8D-A34F-81C0-6E79CAC20EAD}" dt="2023-08-31T10:31:39.658" v="296" actId="2696"/>
        <pc:sldMkLst>
          <pc:docMk/>
          <pc:sldMk cId="2725399940" sldId="305"/>
        </pc:sldMkLst>
      </pc:sldChg>
      <pc:sldChg chg="add del">
        <pc:chgData name="Luis Miralles" userId="699e2c5a-5018-4326-8814-50a037852b20" providerId="ADAL" clId="{65A0CE95-8C8D-A34F-81C0-6E79CAC20EAD}" dt="2023-08-31T10:31:39.655" v="295" actId="2696"/>
        <pc:sldMkLst>
          <pc:docMk/>
          <pc:sldMk cId="3734303562" sldId="306"/>
        </pc:sldMkLst>
      </pc:sldChg>
      <pc:sldChg chg="add del">
        <pc:chgData name="Luis Miralles" userId="699e2c5a-5018-4326-8814-50a037852b20" providerId="ADAL" clId="{65A0CE95-8C8D-A34F-81C0-6E79CAC20EAD}" dt="2023-08-31T10:31:39.616" v="293" actId="2696"/>
        <pc:sldMkLst>
          <pc:docMk/>
          <pc:sldMk cId="3140435706" sldId="307"/>
        </pc:sldMkLst>
      </pc:sldChg>
      <pc:sldChg chg="add del">
        <pc:chgData name="Luis Miralles" userId="699e2c5a-5018-4326-8814-50a037852b20" providerId="ADAL" clId="{65A0CE95-8C8D-A34F-81C0-6E79CAC20EAD}" dt="2023-08-31T10:31:39.571" v="290" actId="2696"/>
        <pc:sldMkLst>
          <pc:docMk/>
          <pc:sldMk cId="1929915007" sldId="308"/>
        </pc:sldMkLst>
      </pc:sldChg>
      <pc:sldChg chg="add del">
        <pc:chgData name="Luis Miralles" userId="699e2c5a-5018-4326-8814-50a037852b20" providerId="ADAL" clId="{65A0CE95-8C8D-A34F-81C0-6E79CAC20EAD}" dt="2023-08-31T10:31:39.620" v="294" actId="2696"/>
        <pc:sldMkLst>
          <pc:docMk/>
          <pc:sldMk cId="783477746" sldId="309"/>
        </pc:sldMkLst>
      </pc:sldChg>
      <pc:sldChg chg="add del">
        <pc:chgData name="Luis Miralles" userId="699e2c5a-5018-4326-8814-50a037852b20" providerId="ADAL" clId="{65A0CE95-8C8D-A34F-81C0-6E79CAC20EAD}" dt="2023-08-31T10:31:39.561" v="287" actId="2696"/>
        <pc:sldMkLst>
          <pc:docMk/>
          <pc:sldMk cId="67552482" sldId="310"/>
        </pc:sldMkLst>
      </pc:sldChg>
      <pc:sldChg chg="add del">
        <pc:chgData name="Luis Miralles" userId="699e2c5a-5018-4326-8814-50a037852b20" providerId="ADAL" clId="{65A0CE95-8C8D-A34F-81C0-6E79CAC20EAD}" dt="2023-08-31T10:31:39.581" v="292" actId="2696"/>
        <pc:sldMkLst>
          <pc:docMk/>
          <pc:sldMk cId="2057501909" sldId="311"/>
        </pc:sldMkLst>
      </pc:sldChg>
      <pc:sldChg chg="add del">
        <pc:chgData name="Luis Miralles" userId="699e2c5a-5018-4326-8814-50a037852b20" providerId="ADAL" clId="{65A0CE95-8C8D-A34F-81C0-6E79CAC20EAD}" dt="2023-08-31T10:31:39.546" v="283" actId="2696"/>
        <pc:sldMkLst>
          <pc:docMk/>
          <pc:sldMk cId="1088848274" sldId="312"/>
        </pc:sldMkLst>
      </pc:sldChg>
      <pc:sldChg chg="add del">
        <pc:chgData name="Luis Miralles" userId="699e2c5a-5018-4326-8814-50a037852b20" providerId="ADAL" clId="{65A0CE95-8C8D-A34F-81C0-6E79CAC20EAD}" dt="2023-08-31T10:31:39.554" v="285" actId="2696"/>
        <pc:sldMkLst>
          <pc:docMk/>
          <pc:sldMk cId="3884875934" sldId="313"/>
        </pc:sldMkLst>
      </pc:sldChg>
      <pc:sldChg chg="add del">
        <pc:chgData name="Luis Miralles" userId="699e2c5a-5018-4326-8814-50a037852b20" providerId="ADAL" clId="{65A0CE95-8C8D-A34F-81C0-6E79CAC20EAD}" dt="2023-08-31T10:31:39.558" v="286" actId="2696"/>
        <pc:sldMkLst>
          <pc:docMk/>
          <pc:sldMk cId="2588389821" sldId="314"/>
        </pc:sldMkLst>
      </pc:sldChg>
      <pc:sldChg chg="add del">
        <pc:chgData name="Luis Miralles" userId="699e2c5a-5018-4326-8814-50a037852b20" providerId="ADAL" clId="{65A0CE95-8C8D-A34F-81C0-6E79CAC20EAD}" dt="2023-08-31T10:31:39.575" v="291" actId="2696"/>
        <pc:sldMkLst>
          <pc:docMk/>
          <pc:sldMk cId="416793059" sldId="315"/>
        </pc:sldMkLst>
      </pc:sldChg>
      <pc:sldChg chg="add del">
        <pc:chgData name="Luis Miralles" userId="699e2c5a-5018-4326-8814-50a037852b20" providerId="ADAL" clId="{65A0CE95-8C8D-A34F-81C0-6E79CAC20EAD}" dt="2023-08-31T10:31:39.541" v="282" actId="2696"/>
        <pc:sldMkLst>
          <pc:docMk/>
          <pc:sldMk cId="3426299912" sldId="316"/>
        </pc:sldMkLst>
      </pc:sldChg>
      <pc:sldChg chg="del">
        <pc:chgData name="Luis Miralles" userId="699e2c5a-5018-4326-8814-50a037852b20" providerId="ADAL" clId="{65A0CE95-8C8D-A34F-81C0-6E79CAC20EAD}" dt="2023-08-31T10:19:21.708" v="5" actId="2696"/>
        <pc:sldMkLst>
          <pc:docMk/>
          <pc:sldMk cId="0" sldId="755"/>
        </pc:sldMkLst>
      </pc:sldChg>
      <pc:sldChg chg="del">
        <pc:chgData name="Luis Miralles" userId="699e2c5a-5018-4326-8814-50a037852b20" providerId="ADAL" clId="{65A0CE95-8C8D-A34F-81C0-6E79CAC20EAD}" dt="2023-08-31T10:19:21.994" v="62" actId="2696"/>
        <pc:sldMkLst>
          <pc:docMk/>
          <pc:sldMk cId="0" sldId="756"/>
        </pc:sldMkLst>
      </pc:sldChg>
      <pc:sldChg chg="del">
        <pc:chgData name="Luis Miralles" userId="699e2c5a-5018-4326-8814-50a037852b20" providerId="ADAL" clId="{65A0CE95-8C8D-A34F-81C0-6E79CAC20EAD}" dt="2023-08-31T10:19:21.833" v="31" actId="2696"/>
        <pc:sldMkLst>
          <pc:docMk/>
          <pc:sldMk cId="0" sldId="757"/>
        </pc:sldMkLst>
      </pc:sldChg>
      <pc:sldChg chg="del">
        <pc:chgData name="Luis Miralles" userId="699e2c5a-5018-4326-8814-50a037852b20" providerId="ADAL" clId="{65A0CE95-8C8D-A34F-81C0-6E79CAC20EAD}" dt="2023-08-31T10:19:21.904" v="48" actId="2696"/>
        <pc:sldMkLst>
          <pc:docMk/>
          <pc:sldMk cId="0" sldId="758"/>
        </pc:sldMkLst>
      </pc:sldChg>
      <pc:sldChg chg="del">
        <pc:chgData name="Luis Miralles" userId="699e2c5a-5018-4326-8814-50a037852b20" providerId="ADAL" clId="{65A0CE95-8C8D-A34F-81C0-6E79CAC20EAD}" dt="2023-08-31T10:19:21.719" v="7" actId="2696"/>
        <pc:sldMkLst>
          <pc:docMk/>
          <pc:sldMk cId="0" sldId="759"/>
        </pc:sldMkLst>
      </pc:sldChg>
      <pc:sldChg chg="del">
        <pc:chgData name="Luis Miralles" userId="699e2c5a-5018-4326-8814-50a037852b20" providerId="ADAL" clId="{65A0CE95-8C8D-A34F-81C0-6E79CAC20EAD}" dt="2023-08-31T10:19:21.771" v="18" actId="2696"/>
        <pc:sldMkLst>
          <pc:docMk/>
          <pc:sldMk cId="0" sldId="760"/>
        </pc:sldMkLst>
      </pc:sldChg>
      <pc:sldChg chg="del">
        <pc:chgData name="Luis Miralles" userId="699e2c5a-5018-4326-8814-50a037852b20" providerId="ADAL" clId="{65A0CE95-8C8D-A34F-81C0-6E79CAC20EAD}" dt="2023-08-31T10:19:21.782" v="21" actId="2696"/>
        <pc:sldMkLst>
          <pc:docMk/>
          <pc:sldMk cId="0" sldId="761"/>
        </pc:sldMkLst>
      </pc:sldChg>
      <pc:sldChg chg="del">
        <pc:chgData name="Luis Miralles" userId="699e2c5a-5018-4326-8814-50a037852b20" providerId="ADAL" clId="{65A0CE95-8C8D-A34F-81C0-6E79CAC20EAD}" dt="2023-08-31T10:19:21.730" v="9" actId="2696"/>
        <pc:sldMkLst>
          <pc:docMk/>
          <pc:sldMk cId="0" sldId="763"/>
        </pc:sldMkLst>
      </pc:sldChg>
      <pc:sldChg chg="del">
        <pc:chgData name="Luis Miralles" userId="699e2c5a-5018-4326-8814-50a037852b20" providerId="ADAL" clId="{65A0CE95-8C8D-A34F-81C0-6E79CAC20EAD}" dt="2023-08-31T10:19:21.763" v="16" actId="2696"/>
        <pc:sldMkLst>
          <pc:docMk/>
          <pc:sldMk cId="0" sldId="764"/>
        </pc:sldMkLst>
      </pc:sldChg>
      <pc:sldChg chg="del">
        <pc:chgData name="Luis Miralles" userId="699e2c5a-5018-4326-8814-50a037852b20" providerId="ADAL" clId="{65A0CE95-8C8D-A34F-81C0-6E79CAC20EAD}" dt="2023-08-31T10:19:21.891" v="44" actId="2696"/>
        <pc:sldMkLst>
          <pc:docMk/>
          <pc:sldMk cId="0" sldId="765"/>
        </pc:sldMkLst>
      </pc:sldChg>
      <pc:sldChg chg="del">
        <pc:chgData name="Luis Miralles" userId="699e2c5a-5018-4326-8814-50a037852b20" providerId="ADAL" clId="{65A0CE95-8C8D-A34F-81C0-6E79CAC20EAD}" dt="2023-08-31T10:19:21.934" v="56" actId="2696"/>
        <pc:sldMkLst>
          <pc:docMk/>
          <pc:sldMk cId="0" sldId="767"/>
        </pc:sldMkLst>
      </pc:sldChg>
      <pc:sldChg chg="del">
        <pc:chgData name="Luis Miralles" userId="699e2c5a-5018-4326-8814-50a037852b20" providerId="ADAL" clId="{65A0CE95-8C8D-A34F-81C0-6E79CAC20EAD}" dt="2023-08-31T10:19:21.855" v="36" actId="2696"/>
        <pc:sldMkLst>
          <pc:docMk/>
          <pc:sldMk cId="0" sldId="768"/>
        </pc:sldMkLst>
      </pc:sldChg>
      <pc:sldChg chg="del">
        <pc:chgData name="Luis Miralles" userId="699e2c5a-5018-4326-8814-50a037852b20" providerId="ADAL" clId="{65A0CE95-8C8D-A34F-81C0-6E79CAC20EAD}" dt="2023-08-31T10:19:21.888" v="43" actId="2696"/>
        <pc:sldMkLst>
          <pc:docMk/>
          <pc:sldMk cId="0" sldId="769"/>
        </pc:sldMkLst>
      </pc:sldChg>
      <pc:sldChg chg="del">
        <pc:chgData name="Luis Miralles" userId="699e2c5a-5018-4326-8814-50a037852b20" providerId="ADAL" clId="{65A0CE95-8C8D-A34F-81C0-6E79CAC20EAD}" dt="2023-08-31T10:19:21.919" v="53" actId="2696"/>
        <pc:sldMkLst>
          <pc:docMk/>
          <pc:sldMk cId="0" sldId="770"/>
        </pc:sldMkLst>
      </pc:sldChg>
      <pc:sldChg chg="del">
        <pc:chgData name="Luis Miralles" userId="699e2c5a-5018-4326-8814-50a037852b20" providerId="ADAL" clId="{65A0CE95-8C8D-A34F-81C0-6E79CAC20EAD}" dt="2023-08-31T10:19:21.742" v="11" actId="2696"/>
        <pc:sldMkLst>
          <pc:docMk/>
          <pc:sldMk cId="0" sldId="771"/>
        </pc:sldMkLst>
      </pc:sldChg>
      <pc:sldChg chg="del">
        <pc:chgData name="Luis Miralles" userId="699e2c5a-5018-4326-8814-50a037852b20" providerId="ADAL" clId="{65A0CE95-8C8D-A34F-81C0-6E79CAC20EAD}" dt="2023-08-31T10:19:21.859" v="37" actId="2696"/>
        <pc:sldMkLst>
          <pc:docMk/>
          <pc:sldMk cId="0" sldId="772"/>
        </pc:sldMkLst>
      </pc:sldChg>
      <pc:sldChg chg="del">
        <pc:chgData name="Luis Miralles" userId="699e2c5a-5018-4326-8814-50a037852b20" providerId="ADAL" clId="{65A0CE95-8C8D-A34F-81C0-6E79CAC20EAD}" dt="2023-08-31T10:19:21.713" v="6" actId="2696"/>
        <pc:sldMkLst>
          <pc:docMk/>
          <pc:sldMk cId="0" sldId="773"/>
        </pc:sldMkLst>
      </pc:sldChg>
      <pc:sldChg chg="del">
        <pc:chgData name="Luis Miralles" userId="699e2c5a-5018-4326-8814-50a037852b20" providerId="ADAL" clId="{65A0CE95-8C8D-A34F-81C0-6E79CAC20EAD}" dt="2023-08-31T10:19:21.901" v="47" actId="2696"/>
        <pc:sldMkLst>
          <pc:docMk/>
          <pc:sldMk cId="0" sldId="774"/>
        </pc:sldMkLst>
      </pc:sldChg>
      <pc:sldChg chg="del">
        <pc:chgData name="Luis Miralles" userId="699e2c5a-5018-4326-8814-50a037852b20" providerId="ADAL" clId="{65A0CE95-8C8D-A34F-81C0-6E79CAC20EAD}" dt="2023-08-31T10:19:22.044" v="65" actId="2696"/>
        <pc:sldMkLst>
          <pc:docMk/>
          <pc:sldMk cId="0" sldId="775"/>
        </pc:sldMkLst>
      </pc:sldChg>
      <pc:sldChg chg="del">
        <pc:chgData name="Luis Miralles" userId="699e2c5a-5018-4326-8814-50a037852b20" providerId="ADAL" clId="{65A0CE95-8C8D-A34F-81C0-6E79CAC20EAD}" dt="2023-08-31T10:19:21.942" v="59" actId="2696"/>
        <pc:sldMkLst>
          <pc:docMk/>
          <pc:sldMk cId="0" sldId="776"/>
        </pc:sldMkLst>
      </pc:sldChg>
      <pc:sldChg chg="del">
        <pc:chgData name="Luis Miralles" userId="699e2c5a-5018-4326-8814-50a037852b20" providerId="ADAL" clId="{65A0CE95-8C8D-A34F-81C0-6E79CAC20EAD}" dt="2023-08-31T10:19:21.799" v="23" actId="2696"/>
        <pc:sldMkLst>
          <pc:docMk/>
          <pc:sldMk cId="0" sldId="777"/>
        </pc:sldMkLst>
      </pc:sldChg>
      <pc:sldChg chg="del">
        <pc:chgData name="Luis Miralles" userId="699e2c5a-5018-4326-8814-50a037852b20" providerId="ADAL" clId="{65A0CE95-8C8D-A34F-81C0-6E79CAC20EAD}" dt="2023-08-31T10:19:21.937" v="57" actId="2696"/>
        <pc:sldMkLst>
          <pc:docMk/>
          <pc:sldMk cId="0" sldId="778"/>
        </pc:sldMkLst>
      </pc:sldChg>
      <pc:sldChg chg="del">
        <pc:chgData name="Luis Miralles" userId="699e2c5a-5018-4326-8814-50a037852b20" providerId="ADAL" clId="{65A0CE95-8C8D-A34F-81C0-6E79CAC20EAD}" dt="2023-08-31T10:19:21.866" v="39" actId="2696"/>
        <pc:sldMkLst>
          <pc:docMk/>
          <pc:sldMk cId="0" sldId="779"/>
        </pc:sldMkLst>
      </pc:sldChg>
      <pc:sldChg chg="del">
        <pc:chgData name="Luis Miralles" userId="699e2c5a-5018-4326-8814-50a037852b20" providerId="ADAL" clId="{65A0CE95-8C8D-A34F-81C0-6E79CAC20EAD}" dt="2023-08-31T10:19:21.922" v="54" actId="2696"/>
        <pc:sldMkLst>
          <pc:docMk/>
          <pc:sldMk cId="0" sldId="780"/>
        </pc:sldMkLst>
      </pc:sldChg>
      <pc:sldChg chg="del">
        <pc:chgData name="Luis Miralles" userId="699e2c5a-5018-4326-8814-50a037852b20" providerId="ADAL" clId="{65A0CE95-8C8D-A34F-81C0-6E79CAC20EAD}" dt="2023-08-31T10:19:22.020" v="64" actId="2696"/>
        <pc:sldMkLst>
          <pc:docMk/>
          <pc:sldMk cId="0" sldId="781"/>
        </pc:sldMkLst>
      </pc:sldChg>
      <pc:sldChg chg="del">
        <pc:chgData name="Luis Miralles" userId="699e2c5a-5018-4326-8814-50a037852b20" providerId="ADAL" clId="{65A0CE95-8C8D-A34F-81C0-6E79CAC20EAD}" dt="2023-08-31T10:19:21.820" v="28" actId="2696"/>
        <pc:sldMkLst>
          <pc:docMk/>
          <pc:sldMk cId="0" sldId="782"/>
        </pc:sldMkLst>
      </pc:sldChg>
      <pc:sldChg chg="del">
        <pc:chgData name="Luis Miralles" userId="699e2c5a-5018-4326-8814-50a037852b20" providerId="ADAL" clId="{65A0CE95-8C8D-A34F-81C0-6E79CAC20EAD}" dt="2023-08-31T10:19:22.058" v="67" actId="2696"/>
        <pc:sldMkLst>
          <pc:docMk/>
          <pc:sldMk cId="0" sldId="783"/>
        </pc:sldMkLst>
      </pc:sldChg>
      <pc:sldChg chg="del">
        <pc:chgData name="Luis Miralles" userId="699e2c5a-5018-4326-8814-50a037852b20" providerId="ADAL" clId="{65A0CE95-8C8D-A34F-81C0-6E79CAC20EAD}" dt="2023-08-31T10:19:21.812" v="26" actId="2696"/>
        <pc:sldMkLst>
          <pc:docMk/>
          <pc:sldMk cId="0" sldId="786"/>
        </pc:sldMkLst>
      </pc:sldChg>
      <pc:sldChg chg="del">
        <pc:chgData name="Luis Miralles" userId="699e2c5a-5018-4326-8814-50a037852b20" providerId="ADAL" clId="{65A0CE95-8C8D-A34F-81C0-6E79CAC20EAD}" dt="2023-08-31T10:19:21.870" v="40" actId="2696"/>
        <pc:sldMkLst>
          <pc:docMk/>
          <pc:sldMk cId="3633365561" sldId="794"/>
        </pc:sldMkLst>
      </pc:sldChg>
      <pc:sldChg chg="del">
        <pc:chgData name="Luis Miralles" userId="699e2c5a-5018-4326-8814-50a037852b20" providerId="ADAL" clId="{65A0CE95-8C8D-A34F-81C0-6E79CAC20EAD}" dt="2023-08-31T10:19:21.913" v="51" actId="2696"/>
        <pc:sldMkLst>
          <pc:docMk/>
          <pc:sldMk cId="1338453333" sldId="811"/>
        </pc:sldMkLst>
      </pc:sldChg>
      <pc:sldChg chg="del">
        <pc:chgData name="Luis Miralles" userId="699e2c5a-5018-4326-8814-50a037852b20" providerId="ADAL" clId="{65A0CE95-8C8D-A34F-81C0-6E79CAC20EAD}" dt="2023-08-31T10:19:21.804" v="24" actId="2696"/>
        <pc:sldMkLst>
          <pc:docMk/>
          <pc:sldMk cId="960067069" sldId="812"/>
        </pc:sldMkLst>
      </pc:sldChg>
      <pc:sldChg chg="del">
        <pc:chgData name="Luis Miralles" userId="699e2c5a-5018-4326-8814-50a037852b20" providerId="ADAL" clId="{65A0CE95-8C8D-A34F-81C0-6E79CAC20EAD}" dt="2023-08-31T10:19:21.840" v="33" actId="2696"/>
        <pc:sldMkLst>
          <pc:docMk/>
          <pc:sldMk cId="1465567099" sldId="813"/>
        </pc:sldMkLst>
      </pc:sldChg>
      <pc:sldChg chg="del">
        <pc:chgData name="Luis Miralles" userId="699e2c5a-5018-4326-8814-50a037852b20" providerId="ADAL" clId="{65A0CE95-8C8D-A34F-81C0-6E79CAC20EAD}" dt="2023-08-31T10:19:21.980" v="61" actId="2696"/>
        <pc:sldMkLst>
          <pc:docMk/>
          <pc:sldMk cId="640001318" sldId="814"/>
        </pc:sldMkLst>
      </pc:sldChg>
      <pc:sldChg chg="del">
        <pc:chgData name="Luis Miralles" userId="699e2c5a-5018-4326-8814-50a037852b20" providerId="ADAL" clId="{65A0CE95-8C8D-A34F-81C0-6E79CAC20EAD}" dt="2023-08-31T10:19:21.862" v="38" actId="2696"/>
        <pc:sldMkLst>
          <pc:docMk/>
          <pc:sldMk cId="1890081402" sldId="816"/>
        </pc:sldMkLst>
      </pc:sldChg>
      <pc:sldChg chg="del">
        <pc:chgData name="Luis Miralles" userId="699e2c5a-5018-4326-8814-50a037852b20" providerId="ADAL" clId="{65A0CE95-8C8D-A34F-81C0-6E79CAC20EAD}" dt="2023-08-31T10:19:21.751" v="13" actId="2696"/>
        <pc:sldMkLst>
          <pc:docMk/>
          <pc:sldMk cId="3124346645" sldId="819"/>
        </pc:sldMkLst>
      </pc:sldChg>
      <pc:sldChg chg="del">
        <pc:chgData name="Luis Miralles" userId="699e2c5a-5018-4326-8814-50a037852b20" providerId="ADAL" clId="{65A0CE95-8C8D-A34F-81C0-6E79CAC20EAD}" dt="2023-08-31T10:19:21.767" v="17" actId="2696"/>
        <pc:sldMkLst>
          <pc:docMk/>
          <pc:sldMk cId="1055666273" sldId="821"/>
        </pc:sldMkLst>
      </pc:sldChg>
      <pc:sldChg chg="del">
        <pc:chgData name="Luis Miralles" userId="699e2c5a-5018-4326-8814-50a037852b20" providerId="ADAL" clId="{65A0CE95-8C8D-A34F-81C0-6E79CAC20EAD}" dt="2023-08-31T10:19:22.048" v="66" actId="2696"/>
        <pc:sldMkLst>
          <pc:docMk/>
          <pc:sldMk cId="2598483499" sldId="822"/>
        </pc:sldMkLst>
      </pc:sldChg>
      <pc:sldChg chg="del">
        <pc:chgData name="Luis Miralles" userId="699e2c5a-5018-4326-8814-50a037852b20" providerId="ADAL" clId="{65A0CE95-8C8D-A34F-81C0-6E79CAC20EAD}" dt="2023-08-31T10:19:21.909" v="50" actId="2696"/>
        <pc:sldMkLst>
          <pc:docMk/>
          <pc:sldMk cId="1554886499" sldId="823"/>
        </pc:sldMkLst>
      </pc:sldChg>
      <pc:sldChg chg="del">
        <pc:chgData name="Luis Miralles" userId="699e2c5a-5018-4326-8814-50a037852b20" providerId="ADAL" clId="{65A0CE95-8C8D-A34F-81C0-6E79CAC20EAD}" dt="2023-08-31T10:19:22.018" v="63" actId="2696"/>
        <pc:sldMkLst>
          <pc:docMk/>
          <pc:sldMk cId="2406988776" sldId="835"/>
        </pc:sldMkLst>
      </pc:sldChg>
      <pc:sldChg chg="del">
        <pc:chgData name="Luis Miralles" userId="699e2c5a-5018-4326-8814-50a037852b20" providerId="ADAL" clId="{65A0CE95-8C8D-A34F-81C0-6E79CAC20EAD}" dt="2023-08-31T10:19:21.694" v="2" actId="2696"/>
        <pc:sldMkLst>
          <pc:docMk/>
          <pc:sldMk cId="123728401" sldId="837"/>
        </pc:sldMkLst>
      </pc:sldChg>
      <pc:sldChg chg="del">
        <pc:chgData name="Luis Miralles" userId="699e2c5a-5018-4326-8814-50a037852b20" providerId="ADAL" clId="{65A0CE95-8C8D-A34F-81C0-6E79CAC20EAD}" dt="2023-08-31T10:19:21.824" v="29" actId="2696"/>
        <pc:sldMkLst>
          <pc:docMk/>
          <pc:sldMk cId="227513171" sldId="838"/>
        </pc:sldMkLst>
      </pc:sldChg>
      <pc:sldChg chg="del">
        <pc:chgData name="Luis Miralles" userId="699e2c5a-5018-4326-8814-50a037852b20" providerId="ADAL" clId="{65A0CE95-8C8D-A34F-81C0-6E79CAC20EAD}" dt="2023-08-31T10:19:21.724" v="8" actId="2696"/>
        <pc:sldMkLst>
          <pc:docMk/>
          <pc:sldMk cId="1617582217" sldId="839"/>
        </pc:sldMkLst>
      </pc:sldChg>
      <pc:sldChg chg="del">
        <pc:chgData name="Luis Miralles" userId="699e2c5a-5018-4326-8814-50a037852b20" providerId="ADAL" clId="{65A0CE95-8C8D-A34F-81C0-6E79CAC20EAD}" dt="2023-08-31T10:19:21.907" v="49" actId="2696"/>
        <pc:sldMkLst>
          <pc:docMk/>
          <pc:sldMk cId="1004546774" sldId="840"/>
        </pc:sldMkLst>
      </pc:sldChg>
      <pc:sldChg chg="del">
        <pc:chgData name="Luis Miralles" userId="699e2c5a-5018-4326-8814-50a037852b20" providerId="ADAL" clId="{65A0CE95-8C8D-A34F-81C0-6E79CAC20EAD}" dt="2023-08-31T10:19:21.737" v="10" actId="2696"/>
        <pc:sldMkLst>
          <pc:docMk/>
          <pc:sldMk cId="220222698" sldId="841"/>
        </pc:sldMkLst>
      </pc:sldChg>
      <pc:sldChg chg="del">
        <pc:chgData name="Luis Miralles" userId="699e2c5a-5018-4326-8814-50a037852b20" providerId="ADAL" clId="{65A0CE95-8C8D-A34F-81C0-6E79CAC20EAD}" dt="2023-08-31T10:19:21.847" v="34" actId="2696"/>
        <pc:sldMkLst>
          <pc:docMk/>
          <pc:sldMk cId="3601235392" sldId="850"/>
        </pc:sldMkLst>
      </pc:sldChg>
      <pc:sldChg chg="del">
        <pc:chgData name="Luis Miralles" userId="699e2c5a-5018-4326-8814-50a037852b20" providerId="ADAL" clId="{65A0CE95-8C8D-A34F-81C0-6E79CAC20EAD}" dt="2023-08-31T10:19:21.931" v="55" actId="2696"/>
        <pc:sldMkLst>
          <pc:docMk/>
          <pc:sldMk cId="3302231971" sldId="853"/>
        </pc:sldMkLst>
      </pc:sldChg>
      <pc:sldChg chg="del">
        <pc:chgData name="Luis Miralles" userId="699e2c5a-5018-4326-8814-50a037852b20" providerId="ADAL" clId="{65A0CE95-8C8D-A34F-81C0-6E79CAC20EAD}" dt="2023-08-31T10:19:21.898" v="46" actId="2696"/>
        <pc:sldMkLst>
          <pc:docMk/>
          <pc:sldMk cId="4122200945" sldId="854"/>
        </pc:sldMkLst>
      </pc:sldChg>
      <pc:sldChg chg="del">
        <pc:chgData name="Luis Miralles" userId="699e2c5a-5018-4326-8814-50a037852b20" providerId="ADAL" clId="{65A0CE95-8C8D-A34F-81C0-6E79CAC20EAD}" dt="2023-08-31T10:19:21.851" v="35" actId="2696"/>
        <pc:sldMkLst>
          <pc:docMk/>
          <pc:sldMk cId="2414415608" sldId="855"/>
        </pc:sldMkLst>
      </pc:sldChg>
      <pc:sldChg chg="del">
        <pc:chgData name="Luis Miralles" userId="699e2c5a-5018-4326-8814-50a037852b20" providerId="ADAL" clId="{65A0CE95-8C8D-A34F-81C0-6E79CAC20EAD}" dt="2023-08-31T10:19:21.746" v="12" actId="2696"/>
        <pc:sldMkLst>
          <pc:docMk/>
          <pc:sldMk cId="1738857352" sldId="859"/>
        </pc:sldMkLst>
      </pc:sldChg>
      <pc:sldChg chg="del">
        <pc:chgData name="Luis Miralles" userId="699e2c5a-5018-4326-8814-50a037852b20" providerId="ADAL" clId="{65A0CE95-8C8D-A34F-81C0-6E79CAC20EAD}" dt="2023-08-31T10:19:21.808" v="25" actId="2696"/>
        <pc:sldMkLst>
          <pc:docMk/>
          <pc:sldMk cId="3731299497" sldId="860"/>
        </pc:sldMkLst>
      </pc:sldChg>
      <pc:sldChg chg="del">
        <pc:chgData name="Luis Miralles" userId="699e2c5a-5018-4326-8814-50a037852b20" providerId="ADAL" clId="{65A0CE95-8C8D-A34F-81C0-6E79CAC20EAD}" dt="2023-08-31T10:19:21.755" v="14" actId="2696"/>
        <pc:sldMkLst>
          <pc:docMk/>
          <pc:sldMk cId="1227265294" sldId="861"/>
        </pc:sldMkLst>
      </pc:sldChg>
      <pc:sldChg chg="del">
        <pc:chgData name="Luis Miralles" userId="699e2c5a-5018-4326-8814-50a037852b20" providerId="ADAL" clId="{65A0CE95-8C8D-A34F-81C0-6E79CAC20EAD}" dt="2023-08-31T10:19:21.758" v="15" actId="2696"/>
        <pc:sldMkLst>
          <pc:docMk/>
          <pc:sldMk cId="1683168933" sldId="862"/>
        </pc:sldMkLst>
      </pc:sldChg>
      <pc:sldChg chg="del">
        <pc:chgData name="Luis Miralles" userId="699e2c5a-5018-4326-8814-50a037852b20" providerId="ADAL" clId="{65A0CE95-8C8D-A34F-81C0-6E79CAC20EAD}" dt="2023-08-31T10:19:21.884" v="42" actId="2696"/>
        <pc:sldMkLst>
          <pc:docMk/>
          <pc:sldMk cId="1062529495" sldId="863"/>
        </pc:sldMkLst>
      </pc:sldChg>
      <pc:sldChg chg="del">
        <pc:chgData name="Luis Miralles" userId="699e2c5a-5018-4326-8814-50a037852b20" providerId="ADAL" clId="{65A0CE95-8C8D-A34F-81C0-6E79CAC20EAD}" dt="2023-08-31T10:19:21.835" v="32" actId="2696"/>
        <pc:sldMkLst>
          <pc:docMk/>
          <pc:sldMk cId="4116068710" sldId="864"/>
        </pc:sldMkLst>
      </pc:sldChg>
      <pc:sldChg chg="del">
        <pc:chgData name="Luis Miralles" userId="699e2c5a-5018-4326-8814-50a037852b20" providerId="ADAL" clId="{65A0CE95-8C8D-A34F-81C0-6E79CAC20EAD}" dt="2023-08-31T10:19:21.939" v="58" actId="2696"/>
        <pc:sldMkLst>
          <pc:docMk/>
          <pc:sldMk cId="2686463214" sldId="865"/>
        </pc:sldMkLst>
      </pc:sldChg>
      <pc:sldChg chg="del">
        <pc:chgData name="Luis Miralles" userId="699e2c5a-5018-4326-8814-50a037852b20" providerId="ADAL" clId="{65A0CE95-8C8D-A34F-81C0-6E79CAC20EAD}" dt="2023-08-31T10:19:21.882" v="41" actId="2696"/>
        <pc:sldMkLst>
          <pc:docMk/>
          <pc:sldMk cId="21951611" sldId="867"/>
        </pc:sldMkLst>
      </pc:sldChg>
      <pc:sldChg chg="del">
        <pc:chgData name="Luis Miralles" userId="699e2c5a-5018-4326-8814-50a037852b20" providerId="ADAL" clId="{65A0CE95-8C8D-A34F-81C0-6E79CAC20EAD}" dt="2023-08-31T10:19:21.795" v="22" actId="2696"/>
        <pc:sldMkLst>
          <pc:docMk/>
          <pc:sldMk cId="1290304001" sldId="868"/>
        </pc:sldMkLst>
      </pc:sldChg>
      <pc:sldChg chg="del">
        <pc:chgData name="Luis Miralles" userId="699e2c5a-5018-4326-8814-50a037852b20" providerId="ADAL" clId="{65A0CE95-8C8D-A34F-81C0-6E79CAC20EAD}" dt="2023-08-31T10:19:21.959" v="60" actId="2696"/>
        <pc:sldMkLst>
          <pc:docMk/>
          <pc:sldMk cId="2444035819" sldId="869"/>
        </pc:sldMkLst>
      </pc:sldChg>
      <pc:sldChg chg="del">
        <pc:chgData name="Luis Miralles" userId="699e2c5a-5018-4326-8814-50a037852b20" providerId="ADAL" clId="{65A0CE95-8C8D-A34F-81C0-6E79CAC20EAD}" dt="2023-08-31T10:19:21.775" v="19" actId="2696"/>
        <pc:sldMkLst>
          <pc:docMk/>
          <pc:sldMk cId="1627736488" sldId="870"/>
        </pc:sldMkLst>
      </pc:sldChg>
      <pc:sldChg chg="del">
        <pc:chgData name="Luis Miralles" userId="699e2c5a-5018-4326-8814-50a037852b20" providerId="ADAL" clId="{65A0CE95-8C8D-A34F-81C0-6E79CAC20EAD}" dt="2023-08-31T10:19:21.895" v="45" actId="2696"/>
        <pc:sldMkLst>
          <pc:docMk/>
          <pc:sldMk cId="1664940901" sldId="871"/>
        </pc:sldMkLst>
      </pc:sldChg>
      <pc:sldChg chg="del">
        <pc:chgData name="Luis Miralles" userId="699e2c5a-5018-4326-8814-50a037852b20" providerId="ADAL" clId="{65A0CE95-8C8D-A34F-81C0-6E79CAC20EAD}" dt="2023-08-31T10:19:21.689" v="1" actId="2696"/>
        <pc:sldMkLst>
          <pc:docMk/>
          <pc:sldMk cId="2159883111" sldId="872"/>
        </pc:sldMkLst>
      </pc:sldChg>
      <pc:sldChg chg="del">
        <pc:chgData name="Luis Miralles" userId="699e2c5a-5018-4326-8814-50a037852b20" providerId="ADAL" clId="{65A0CE95-8C8D-A34F-81C0-6E79CAC20EAD}" dt="2023-08-31T10:19:21.828" v="30" actId="2696"/>
        <pc:sldMkLst>
          <pc:docMk/>
          <pc:sldMk cId="1621158608" sldId="873"/>
        </pc:sldMkLst>
      </pc:sldChg>
      <pc:sldChg chg="del">
        <pc:chgData name="Luis Miralles" userId="699e2c5a-5018-4326-8814-50a037852b20" providerId="ADAL" clId="{65A0CE95-8C8D-A34F-81C0-6E79CAC20EAD}" dt="2023-08-31T10:19:21.916" v="52" actId="2696"/>
        <pc:sldMkLst>
          <pc:docMk/>
          <pc:sldMk cId="3669936329" sldId="874"/>
        </pc:sldMkLst>
      </pc:sldChg>
      <pc:sldChg chg="del">
        <pc:chgData name="Luis Miralles" userId="699e2c5a-5018-4326-8814-50a037852b20" providerId="ADAL" clId="{65A0CE95-8C8D-A34F-81C0-6E79CAC20EAD}" dt="2023-08-31T10:19:21.816" v="27" actId="2696"/>
        <pc:sldMkLst>
          <pc:docMk/>
          <pc:sldMk cId="2053181027" sldId="875"/>
        </pc:sldMkLst>
      </pc:sldChg>
      <pc:sldChg chg="del">
        <pc:chgData name="Luis Miralles" userId="699e2c5a-5018-4326-8814-50a037852b20" providerId="ADAL" clId="{65A0CE95-8C8D-A34F-81C0-6E79CAC20EAD}" dt="2023-08-31T10:19:21.702" v="4" actId="2696"/>
        <pc:sldMkLst>
          <pc:docMk/>
          <pc:sldMk cId="2978302429" sldId="876"/>
        </pc:sldMkLst>
      </pc:sldChg>
      <pc:sldChg chg="del">
        <pc:chgData name="Luis Miralles" userId="699e2c5a-5018-4326-8814-50a037852b20" providerId="ADAL" clId="{65A0CE95-8C8D-A34F-81C0-6E79CAC20EAD}" dt="2023-08-31T10:19:21.684" v="0" actId="2696"/>
        <pc:sldMkLst>
          <pc:docMk/>
          <pc:sldMk cId="2618189989" sldId="877"/>
        </pc:sldMkLst>
      </pc:sldChg>
      <pc:sldChg chg="del">
        <pc:chgData name="Luis Miralles" userId="699e2c5a-5018-4326-8814-50a037852b20" providerId="ADAL" clId="{65A0CE95-8C8D-A34F-81C0-6E79CAC20EAD}" dt="2023-08-31T10:19:21.698" v="3" actId="2696"/>
        <pc:sldMkLst>
          <pc:docMk/>
          <pc:sldMk cId="770138649" sldId="878"/>
        </pc:sldMkLst>
      </pc:sldChg>
      <pc:sldChg chg="del">
        <pc:chgData name="Luis Miralles" userId="699e2c5a-5018-4326-8814-50a037852b20" providerId="ADAL" clId="{65A0CE95-8C8D-A34F-81C0-6E79CAC20EAD}" dt="2023-08-31T10:19:21.778" v="20" actId="2696"/>
        <pc:sldMkLst>
          <pc:docMk/>
          <pc:sldMk cId="2363756446" sldId="879"/>
        </pc:sldMkLst>
      </pc:sldChg>
      <pc:sldChg chg="modSp add mod">
        <pc:chgData name="Luis Miralles" userId="699e2c5a-5018-4326-8814-50a037852b20" providerId="ADAL" clId="{65A0CE95-8C8D-A34F-81C0-6E79CAC20EAD}" dt="2023-08-31T13:33:14.336" v="657" actId="208"/>
        <pc:sldMkLst>
          <pc:docMk/>
          <pc:sldMk cId="0" sldId="881"/>
        </pc:sldMkLst>
      </pc:sldChg>
      <pc:sldChg chg="add">
        <pc:chgData name="Luis Miralles" userId="699e2c5a-5018-4326-8814-50a037852b20" providerId="ADAL" clId="{65A0CE95-8C8D-A34F-81C0-6E79CAC20EAD}" dt="2023-08-31T10:19:26.271" v="68"/>
        <pc:sldMkLst>
          <pc:docMk/>
          <pc:sldMk cId="0" sldId="882"/>
        </pc:sldMkLst>
      </pc:sldChg>
      <pc:sldChg chg="modSp add mod">
        <pc:chgData name="Luis Miralles" userId="699e2c5a-5018-4326-8814-50a037852b20" providerId="ADAL" clId="{65A0CE95-8C8D-A34F-81C0-6E79CAC20EAD}" dt="2023-08-31T10:55:58.730" v="597" actId="122"/>
        <pc:sldMkLst>
          <pc:docMk/>
          <pc:sldMk cId="0" sldId="883"/>
        </pc:sldMkLst>
      </pc:sldChg>
      <pc:sldChg chg="modSp add mod">
        <pc:chgData name="Luis Miralles" userId="699e2c5a-5018-4326-8814-50a037852b20" providerId="ADAL" clId="{65A0CE95-8C8D-A34F-81C0-6E79CAC20EAD}" dt="2023-08-31T10:55:19.146" v="589" actId="1076"/>
        <pc:sldMkLst>
          <pc:docMk/>
          <pc:sldMk cId="0" sldId="884"/>
        </pc:sldMkLst>
      </pc:sldChg>
      <pc:sldChg chg="delSp modSp add mod">
        <pc:chgData name="Luis Miralles" userId="699e2c5a-5018-4326-8814-50a037852b20" providerId="ADAL" clId="{65A0CE95-8C8D-A34F-81C0-6E79CAC20EAD}" dt="2023-08-31T10:31:01.282" v="281" actId="20577"/>
        <pc:sldMkLst>
          <pc:docMk/>
          <pc:sldMk cId="0" sldId="885"/>
        </pc:sldMkLst>
      </pc:sldChg>
      <pc:sldChg chg="modSp add mod">
        <pc:chgData name="Luis Miralles" userId="699e2c5a-5018-4326-8814-50a037852b20" providerId="ADAL" clId="{65A0CE95-8C8D-A34F-81C0-6E79CAC20EAD}" dt="2023-08-31T10:56:18.882" v="603" actId="1076"/>
        <pc:sldMkLst>
          <pc:docMk/>
          <pc:sldMk cId="2108196724" sldId="886"/>
        </pc:sldMkLst>
      </pc:sldChg>
      <pc:sldChg chg="delSp add mod">
        <pc:chgData name="Luis Miralles" userId="699e2c5a-5018-4326-8814-50a037852b20" providerId="ADAL" clId="{65A0CE95-8C8D-A34F-81C0-6E79CAC20EAD}" dt="2023-08-31T13:39:03.079" v="726" actId="478"/>
        <pc:sldMkLst>
          <pc:docMk/>
          <pc:sldMk cId="0" sldId="887"/>
        </pc:sldMkLst>
      </pc:sldChg>
      <pc:sldChg chg="add">
        <pc:chgData name="Luis Miralles" userId="699e2c5a-5018-4326-8814-50a037852b20" providerId="ADAL" clId="{65A0CE95-8C8D-A34F-81C0-6E79CAC20EAD}" dt="2023-08-31T10:19:26.271" v="68"/>
        <pc:sldMkLst>
          <pc:docMk/>
          <pc:sldMk cId="0" sldId="888"/>
        </pc:sldMkLst>
      </pc:sldChg>
      <pc:sldChg chg="delSp modSp add mod">
        <pc:chgData name="Luis Miralles" userId="699e2c5a-5018-4326-8814-50a037852b20" providerId="ADAL" clId="{65A0CE95-8C8D-A34F-81C0-6E79CAC20EAD}" dt="2023-08-31T13:38:57.385" v="725" actId="478"/>
        <pc:sldMkLst>
          <pc:docMk/>
          <pc:sldMk cId="0" sldId="889"/>
        </pc:sldMkLst>
      </pc:sldChg>
      <pc:sldChg chg="add">
        <pc:chgData name="Luis Miralles" userId="699e2c5a-5018-4326-8814-50a037852b20" providerId="ADAL" clId="{65A0CE95-8C8D-A34F-81C0-6E79CAC20EAD}" dt="2023-08-31T10:19:26.271" v="68"/>
        <pc:sldMkLst>
          <pc:docMk/>
          <pc:sldMk cId="0" sldId="890"/>
        </pc:sldMkLst>
      </pc:sldChg>
      <pc:sldChg chg="add">
        <pc:chgData name="Luis Miralles" userId="699e2c5a-5018-4326-8814-50a037852b20" providerId="ADAL" clId="{65A0CE95-8C8D-A34F-81C0-6E79CAC20EAD}" dt="2023-08-31T10:19:26.271" v="68"/>
        <pc:sldMkLst>
          <pc:docMk/>
          <pc:sldMk cId="0" sldId="891"/>
        </pc:sldMkLst>
      </pc:sldChg>
      <pc:sldChg chg="add">
        <pc:chgData name="Luis Miralles" userId="699e2c5a-5018-4326-8814-50a037852b20" providerId="ADAL" clId="{65A0CE95-8C8D-A34F-81C0-6E79CAC20EAD}" dt="2023-08-31T10:19:26.271" v="68"/>
        <pc:sldMkLst>
          <pc:docMk/>
          <pc:sldMk cId="0" sldId="892"/>
        </pc:sldMkLst>
      </pc:sldChg>
      <pc:sldChg chg="add">
        <pc:chgData name="Luis Miralles" userId="699e2c5a-5018-4326-8814-50a037852b20" providerId="ADAL" clId="{65A0CE95-8C8D-A34F-81C0-6E79CAC20EAD}" dt="2023-08-31T10:19:26.271" v="68"/>
        <pc:sldMkLst>
          <pc:docMk/>
          <pc:sldMk cId="0" sldId="893"/>
        </pc:sldMkLst>
      </pc:sldChg>
      <pc:sldChg chg="delSp modSp add mod">
        <pc:chgData name="Luis Miralles" userId="699e2c5a-5018-4326-8814-50a037852b20" providerId="ADAL" clId="{65A0CE95-8C8D-A34F-81C0-6E79CAC20EAD}" dt="2023-08-31T10:56:35.141" v="606" actId="1076"/>
        <pc:sldMkLst>
          <pc:docMk/>
          <pc:sldMk cId="0" sldId="894"/>
        </pc:sldMkLst>
      </pc:sldChg>
      <pc:sldChg chg="add">
        <pc:chgData name="Luis Miralles" userId="699e2c5a-5018-4326-8814-50a037852b20" providerId="ADAL" clId="{65A0CE95-8C8D-A34F-81C0-6E79CAC20EAD}" dt="2023-08-31T10:19:26.271" v="68"/>
        <pc:sldMkLst>
          <pc:docMk/>
          <pc:sldMk cId="0" sldId="895"/>
        </pc:sldMkLst>
      </pc:sldChg>
      <pc:sldChg chg="delSp add mod">
        <pc:chgData name="Luis Miralles" userId="699e2c5a-5018-4326-8814-50a037852b20" providerId="ADAL" clId="{65A0CE95-8C8D-A34F-81C0-6E79CAC20EAD}" dt="2023-08-31T10:57:23.180" v="644" actId="478"/>
        <pc:sldMkLst>
          <pc:docMk/>
          <pc:sldMk cId="0" sldId="896"/>
        </pc:sldMkLst>
      </pc:sldChg>
      <pc:sldChg chg="add">
        <pc:chgData name="Luis Miralles" userId="699e2c5a-5018-4326-8814-50a037852b20" providerId="ADAL" clId="{65A0CE95-8C8D-A34F-81C0-6E79CAC20EAD}" dt="2023-08-31T10:19:26.271" v="68"/>
        <pc:sldMkLst>
          <pc:docMk/>
          <pc:sldMk cId="0" sldId="897"/>
        </pc:sldMkLst>
      </pc:sldChg>
      <pc:sldChg chg="add">
        <pc:chgData name="Luis Miralles" userId="699e2c5a-5018-4326-8814-50a037852b20" providerId="ADAL" clId="{65A0CE95-8C8D-A34F-81C0-6E79CAC20EAD}" dt="2023-08-31T10:19:26.271" v="68"/>
        <pc:sldMkLst>
          <pc:docMk/>
          <pc:sldMk cId="0" sldId="898"/>
        </pc:sldMkLst>
      </pc:sldChg>
      <pc:sldChg chg="add">
        <pc:chgData name="Luis Miralles" userId="699e2c5a-5018-4326-8814-50a037852b20" providerId="ADAL" clId="{65A0CE95-8C8D-A34F-81C0-6E79CAC20EAD}" dt="2023-08-31T10:19:26.271" v="68"/>
        <pc:sldMkLst>
          <pc:docMk/>
          <pc:sldMk cId="0" sldId="899"/>
        </pc:sldMkLst>
      </pc:sldChg>
      <pc:sldChg chg="add">
        <pc:chgData name="Luis Miralles" userId="699e2c5a-5018-4326-8814-50a037852b20" providerId="ADAL" clId="{65A0CE95-8C8D-A34F-81C0-6E79CAC20EAD}" dt="2023-08-31T10:19:26.271" v="68"/>
        <pc:sldMkLst>
          <pc:docMk/>
          <pc:sldMk cId="0" sldId="900"/>
        </pc:sldMkLst>
      </pc:sldChg>
      <pc:sldChg chg="delSp add mod">
        <pc:chgData name="Luis Miralles" userId="699e2c5a-5018-4326-8814-50a037852b20" providerId="ADAL" clId="{65A0CE95-8C8D-A34F-81C0-6E79CAC20EAD}" dt="2023-08-31T13:34:40.463" v="673" actId="478"/>
        <pc:sldMkLst>
          <pc:docMk/>
          <pc:sldMk cId="0" sldId="901"/>
        </pc:sldMkLst>
      </pc:sldChg>
      <pc:sldChg chg="add">
        <pc:chgData name="Luis Miralles" userId="699e2c5a-5018-4326-8814-50a037852b20" providerId="ADAL" clId="{65A0CE95-8C8D-A34F-81C0-6E79CAC20EAD}" dt="2023-08-31T10:19:26.271" v="68"/>
        <pc:sldMkLst>
          <pc:docMk/>
          <pc:sldMk cId="0" sldId="902"/>
        </pc:sldMkLst>
      </pc:sldChg>
      <pc:sldChg chg="add">
        <pc:chgData name="Luis Miralles" userId="699e2c5a-5018-4326-8814-50a037852b20" providerId="ADAL" clId="{65A0CE95-8C8D-A34F-81C0-6E79CAC20EAD}" dt="2023-08-31T10:19:26.271" v="68"/>
        <pc:sldMkLst>
          <pc:docMk/>
          <pc:sldMk cId="0" sldId="903"/>
        </pc:sldMkLst>
      </pc:sldChg>
      <pc:sldChg chg="add">
        <pc:chgData name="Luis Miralles" userId="699e2c5a-5018-4326-8814-50a037852b20" providerId="ADAL" clId="{65A0CE95-8C8D-A34F-81C0-6E79CAC20EAD}" dt="2023-08-31T10:19:26.271" v="68"/>
        <pc:sldMkLst>
          <pc:docMk/>
          <pc:sldMk cId="0" sldId="904"/>
        </pc:sldMkLst>
      </pc:sldChg>
      <pc:sldChg chg="add">
        <pc:chgData name="Luis Miralles" userId="699e2c5a-5018-4326-8814-50a037852b20" providerId="ADAL" clId="{65A0CE95-8C8D-A34F-81C0-6E79CAC20EAD}" dt="2023-08-31T10:19:26.271" v="68"/>
        <pc:sldMkLst>
          <pc:docMk/>
          <pc:sldMk cId="0" sldId="905"/>
        </pc:sldMkLst>
      </pc:sldChg>
      <pc:sldChg chg="addSp delSp modSp add mod">
        <pc:chgData name="Luis Miralles" userId="699e2c5a-5018-4326-8814-50a037852b20" providerId="ADAL" clId="{65A0CE95-8C8D-A34F-81C0-6E79CAC20EAD}" dt="2023-08-31T10:46:31.592" v="448" actId="26606"/>
        <pc:sldMkLst>
          <pc:docMk/>
          <pc:sldMk cId="2143232049" sldId="906"/>
        </pc:sldMkLst>
      </pc:sldChg>
      <pc:sldChg chg="modSp add mod">
        <pc:chgData name="Luis Miralles" userId="699e2c5a-5018-4326-8814-50a037852b20" providerId="ADAL" clId="{65A0CE95-8C8D-A34F-81C0-6E79CAC20EAD}" dt="2023-08-31T13:35:51.738" v="684" actId="27636"/>
        <pc:sldMkLst>
          <pc:docMk/>
          <pc:sldMk cId="699311917" sldId="907"/>
        </pc:sldMkLst>
      </pc:sldChg>
      <pc:sldChg chg="modSp add mod">
        <pc:chgData name="Luis Miralles" userId="699e2c5a-5018-4326-8814-50a037852b20" providerId="ADAL" clId="{65A0CE95-8C8D-A34F-81C0-6E79CAC20EAD}" dt="2023-08-31T13:35:54.664" v="686" actId="27636"/>
        <pc:sldMkLst>
          <pc:docMk/>
          <pc:sldMk cId="3160060376" sldId="908"/>
        </pc:sldMkLst>
      </pc:sldChg>
      <pc:sldChg chg="modSp add mod">
        <pc:chgData name="Luis Miralles" userId="699e2c5a-5018-4326-8814-50a037852b20" providerId="ADAL" clId="{65A0CE95-8C8D-A34F-81C0-6E79CAC20EAD}" dt="2023-08-31T13:35:57.366" v="687" actId="108"/>
        <pc:sldMkLst>
          <pc:docMk/>
          <pc:sldMk cId="1582837384" sldId="909"/>
        </pc:sldMkLst>
      </pc:sldChg>
      <pc:sldChg chg="modSp add mod">
        <pc:chgData name="Luis Miralles" userId="699e2c5a-5018-4326-8814-50a037852b20" providerId="ADAL" clId="{65A0CE95-8C8D-A34F-81C0-6E79CAC20EAD}" dt="2023-08-31T13:38:26.390" v="721" actId="1076"/>
        <pc:sldMkLst>
          <pc:docMk/>
          <pc:sldMk cId="460659728" sldId="910"/>
        </pc:sldMkLst>
      </pc:sldChg>
      <pc:sldChg chg="modSp add mod">
        <pc:chgData name="Luis Miralles" userId="699e2c5a-5018-4326-8814-50a037852b20" providerId="ADAL" clId="{65A0CE95-8C8D-A34F-81C0-6E79CAC20EAD}" dt="2023-08-31T13:38:10.938" v="718" actId="1076"/>
        <pc:sldMkLst>
          <pc:docMk/>
          <pc:sldMk cId="2726976075" sldId="911"/>
        </pc:sldMkLst>
      </pc:sldChg>
      <pc:sldChg chg="delSp modSp add mod">
        <pc:chgData name="Luis Miralles" userId="699e2c5a-5018-4326-8814-50a037852b20" providerId="ADAL" clId="{65A0CE95-8C8D-A34F-81C0-6E79CAC20EAD}" dt="2023-08-31T13:38:18.405" v="719" actId="108"/>
        <pc:sldMkLst>
          <pc:docMk/>
          <pc:sldMk cId="3564236137" sldId="912"/>
        </pc:sldMkLst>
      </pc:sldChg>
      <pc:sldChg chg="delSp modSp add mod">
        <pc:chgData name="Luis Miralles" userId="699e2c5a-5018-4326-8814-50a037852b20" providerId="ADAL" clId="{65A0CE95-8C8D-A34F-81C0-6E79CAC20EAD}" dt="2023-08-31T13:37:45.838" v="713" actId="11"/>
        <pc:sldMkLst>
          <pc:docMk/>
          <pc:sldMk cId="1019415843" sldId="913"/>
        </pc:sldMkLst>
      </pc:sldChg>
      <pc:sldChg chg="addSp delSp modSp add mod modClrScheme chgLayout">
        <pc:chgData name="Luis Miralles" userId="699e2c5a-5018-4326-8814-50a037852b20" providerId="ADAL" clId="{65A0CE95-8C8D-A34F-81C0-6E79CAC20EAD}" dt="2023-08-31T13:33:46.089" v="666" actId="14100"/>
        <pc:sldMkLst>
          <pc:docMk/>
          <pc:sldMk cId="4181838951" sldId="914"/>
        </pc:sldMkLst>
      </pc:sldChg>
      <pc:sldChg chg="addSp delSp modSp add mod ord">
        <pc:chgData name="Luis Miralles" userId="699e2c5a-5018-4326-8814-50a037852b20" providerId="ADAL" clId="{65A0CE95-8C8D-A34F-81C0-6E79CAC20EAD}" dt="2023-08-31T13:34:13.764" v="668" actId="20578"/>
        <pc:sldMkLst>
          <pc:docMk/>
          <pc:sldMk cId="1525110569" sldId="1054"/>
        </pc:sldMkLst>
      </pc:sldChg>
      <pc:sldChg chg="addSp delSp modSp add mod">
        <pc:chgData name="Luis Miralles" userId="699e2c5a-5018-4326-8814-50a037852b20" providerId="ADAL" clId="{65A0CE95-8C8D-A34F-81C0-6E79CAC20EAD}" dt="2023-08-31T13:38:43.587" v="724" actId="1076"/>
        <pc:sldMkLst>
          <pc:docMk/>
          <pc:sldMk cId="1226991369" sldId="1055"/>
        </pc:sldMkLst>
      </pc:sldChg>
      <pc:sldChg chg="addSp delSp modSp add mod">
        <pc:chgData name="Luis Miralles" userId="699e2c5a-5018-4326-8814-50a037852b20" providerId="ADAL" clId="{65A0CE95-8C8D-A34F-81C0-6E79CAC20EAD}" dt="2023-08-31T13:34:23.504" v="670" actId="6549"/>
        <pc:sldMkLst>
          <pc:docMk/>
          <pc:sldMk cId="128347974" sldId="1056"/>
        </pc:sldMkLst>
      </pc:sldChg>
      <pc:sldChg chg="addSp delSp modSp add mod">
        <pc:chgData name="Luis Miralles" userId="699e2c5a-5018-4326-8814-50a037852b20" providerId="ADAL" clId="{65A0CE95-8C8D-A34F-81C0-6E79CAC20EAD}" dt="2023-08-31T13:34:32.305" v="672" actId="6549"/>
        <pc:sldMkLst>
          <pc:docMk/>
          <pc:sldMk cId="948644175" sldId="105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AD7318-5196-487B-A5FA-184B952F8FB6}" type="doc">
      <dgm:prSet loTypeId="urn:microsoft.com/office/officeart/2005/8/layout/vList2" loCatId="list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0E824801-F6B0-438F-8E13-5FC2D2834AF5}">
      <dgm:prSet/>
      <dgm:spPr/>
      <dgm:t>
        <a:bodyPr/>
        <a:lstStyle/>
        <a:p>
          <a:r>
            <a:rPr lang="en-GB"/>
            <a:t>Example of CV application</a:t>
          </a:r>
          <a:endParaRPr lang="en-US"/>
        </a:p>
      </dgm:t>
    </dgm:pt>
    <dgm:pt modelId="{74D838A3-682A-4BE3-B163-4DADE041B273}" type="parTrans" cxnId="{2466FEA5-3077-4AC4-B730-E395E36C74E5}">
      <dgm:prSet/>
      <dgm:spPr/>
      <dgm:t>
        <a:bodyPr/>
        <a:lstStyle/>
        <a:p>
          <a:endParaRPr lang="en-US"/>
        </a:p>
      </dgm:t>
    </dgm:pt>
    <dgm:pt modelId="{C963F1BF-3DF3-424E-856D-85608F1C3EE7}" type="sibTrans" cxnId="{2466FEA5-3077-4AC4-B730-E395E36C74E5}">
      <dgm:prSet/>
      <dgm:spPr/>
      <dgm:t>
        <a:bodyPr/>
        <a:lstStyle/>
        <a:p>
          <a:endParaRPr lang="en-US"/>
        </a:p>
      </dgm:t>
    </dgm:pt>
    <dgm:pt modelId="{1F6B59DD-74B5-4DFC-987A-4B59A23A1F64}">
      <dgm:prSet/>
      <dgm:spPr/>
      <dgm:t>
        <a:bodyPr/>
        <a:lstStyle/>
        <a:p>
          <a:r>
            <a:rPr lang="en-GB"/>
            <a:t>Finishing the last week topic</a:t>
          </a:r>
          <a:endParaRPr lang="en-US"/>
        </a:p>
      </dgm:t>
    </dgm:pt>
    <dgm:pt modelId="{16407CCD-29BD-4EB4-ABD9-A160E5469374}" type="parTrans" cxnId="{765F682C-E3B8-46E6-BA5B-8D46039B35A0}">
      <dgm:prSet/>
      <dgm:spPr/>
      <dgm:t>
        <a:bodyPr/>
        <a:lstStyle/>
        <a:p>
          <a:endParaRPr lang="en-US"/>
        </a:p>
      </dgm:t>
    </dgm:pt>
    <dgm:pt modelId="{C7576468-63CA-462E-A023-FE64C7A00CE3}" type="sibTrans" cxnId="{765F682C-E3B8-46E6-BA5B-8D46039B35A0}">
      <dgm:prSet/>
      <dgm:spPr/>
      <dgm:t>
        <a:bodyPr/>
        <a:lstStyle/>
        <a:p>
          <a:endParaRPr lang="en-US"/>
        </a:p>
      </dgm:t>
    </dgm:pt>
    <dgm:pt modelId="{2F86BAAF-2D8B-4337-AF77-7ACFB7051939}">
      <dgm:prSet/>
      <dgm:spPr/>
      <dgm:t>
        <a:bodyPr/>
        <a:lstStyle/>
        <a:p>
          <a:r>
            <a:rPr lang="en-GB"/>
            <a:t>Introduction to data processing</a:t>
          </a:r>
          <a:endParaRPr lang="en-US"/>
        </a:p>
      </dgm:t>
    </dgm:pt>
    <dgm:pt modelId="{DCCBD916-3E54-4218-9693-23F3CAF1477D}" type="parTrans" cxnId="{ABFDEA41-33E1-458A-A7F7-1F6CECDDBAE3}">
      <dgm:prSet/>
      <dgm:spPr/>
      <dgm:t>
        <a:bodyPr/>
        <a:lstStyle/>
        <a:p>
          <a:endParaRPr lang="en-US"/>
        </a:p>
      </dgm:t>
    </dgm:pt>
    <dgm:pt modelId="{051EC7F6-4384-40C3-8E43-85FFD32AFFE5}" type="sibTrans" cxnId="{ABFDEA41-33E1-458A-A7F7-1F6CECDDBAE3}">
      <dgm:prSet/>
      <dgm:spPr/>
      <dgm:t>
        <a:bodyPr/>
        <a:lstStyle/>
        <a:p>
          <a:endParaRPr lang="en-US"/>
        </a:p>
      </dgm:t>
    </dgm:pt>
    <dgm:pt modelId="{0EF734AB-C045-4413-8FF0-6A503E94D73E}">
      <dgm:prSet/>
      <dgm:spPr/>
      <dgm:t>
        <a:bodyPr/>
        <a:lstStyle/>
        <a:p>
          <a:r>
            <a:rPr lang="en-GB"/>
            <a:t>20 minutes break</a:t>
          </a:r>
          <a:endParaRPr lang="en-US"/>
        </a:p>
      </dgm:t>
    </dgm:pt>
    <dgm:pt modelId="{DC2345C9-2B7C-4E1B-92E9-9498E87928D6}" type="parTrans" cxnId="{A69CCFC2-A2B0-4F20-A68B-9E9B702383A8}">
      <dgm:prSet/>
      <dgm:spPr/>
      <dgm:t>
        <a:bodyPr/>
        <a:lstStyle/>
        <a:p>
          <a:endParaRPr lang="en-US"/>
        </a:p>
      </dgm:t>
    </dgm:pt>
    <dgm:pt modelId="{08C20D3C-D68D-48FE-BE2D-FF0FC4FDAB86}" type="sibTrans" cxnId="{A69CCFC2-A2B0-4F20-A68B-9E9B702383A8}">
      <dgm:prSet/>
      <dgm:spPr/>
      <dgm:t>
        <a:bodyPr/>
        <a:lstStyle/>
        <a:p>
          <a:endParaRPr lang="en-US"/>
        </a:p>
      </dgm:t>
    </dgm:pt>
    <dgm:pt modelId="{EEB533D0-70CF-410B-838E-771D966D7125}">
      <dgm:prSet/>
      <dgm:spPr/>
      <dgm:t>
        <a:bodyPr/>
        <a:lstStyle/>
        <a:p>
          <a:r>
            <a:rPr lang="en-GB"/>
            <a:t>Introduction to feature selection</a:t>
          </a:r>
          <a:endParaRPr lang="en-US"/>
        </a:p>
      </dgm:t>
    </dgm:pt>
    <dgm:pt modelId="{57EC0995-E2B0-40F5-AB5D-8542C48D8834}" type="parTrans" cxnId="{2E22B3F7-911E-4957-B86D-FEB8758A8D77}">
      <dgm:prSet/>
      <dgm:spPr/>
      <dgm:t>
        <a:bodyPr/>
        <a:lstStyle/>
        <a:p>
          <a:endParaRPr lang="en-US"/>
        </a:p>
      </dgm:t>
    </dgm:pt>
    <dgm:pt modelId="{301C6020-3BA7-4862-80B8-D0B16B1C12E2}" type="sibTrans" cxnId="{2E22B3F7-911E-4957-B86D-FEB8758A8D77}">
      <dgm:prSet/>
      <dgm:spPr/>
      <dgm:t>
        <a:bodyPr/>
        <a:lstStyle/>
        <a:p>
          <a:endParaRPr lang="en-US"/>
        </a:p>
      </dgm:t>
    </dgm:pt>
    <dgm:pt modelId="{161A8F06-7B59-4C20-A3C7-576D3E541099}">
      <dgm:prSet/>
      <dgm:spPr/>
      <dgm:t>
        <a:bodyPr/>
        <a:lstStyle/>
        <a:p>
          <a:r>
            <a:rPr lang="en-GB"/>
            <a:t>Showcase example of valves in the ocean</a:t>
          </a:r>
          <a:endParaRPr lang="en-US"/>
        </a:p>
      </dgm:t>
    </dgm:pt>
    <dgm:pt modelId="{9BEC0A79-35DA-488A-BA9E-84BABDB25CA2}" type="parTrans" cxnId="{5056DBE7-9369-4CD5-BEA9-E18E63723EF6}">
      <dgm:prSet/>
      <dgm:spPr/>
      <dgm:t>
        <a:bodyPr/>
        <a:lstStyle/>
        <a:p>
          <a:endParaRPr lang="en-US"/>
        </a:p>
      </dgm:t>
    </dgm:pt>
    <dgm:pt modelId="{68DAF3A5-5433-4883-98AC-C0093D02511B}" type="sibTrans" cxnId="{5056DBE7-9369-4CD5-BEA9-E18E63723EF6}">
      <dgm:prSet/>
      <dgm:spPr/>
      <dgm:t>
        <a:bodyPr/>
        <a:lstStyle/>
        <a:p>
          <a:endParaRPr lang="en-US"/>
        </a:p>
      </dgm:t>
    </dgm:pt>
    <dgm:pt modelId="{AF0971DC-9FD2-FE4D-B259-D85D6BA68FF1}" type="pres">
      <dgm:prSet presAssocID="{50AD7318-5196-487B-A5FA-184B952F8FB6}" presName="linear" presStyleCnt="0">
        <dgm:presLayoutVars>
          <dgm:animLvl val="lvl"/>
          <dgm:resizeHandles val="exact"/>
        </dgm:presLayoutVars>
      </dgm:prSet>
      <dgm:spPr/>
    </dgm:pt>
    <dgm:pt modelId="{F656F96E-6053-1D4E-BCED-F0CBD5DB26E5}" type="pres">
      <dgm:prSet presAssocID="{0E824801-F6B0-438F-8E13-5FC2D2834AF5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479CBF4A-D88F-4749-AC23-64C15B9FE8F7}" type="pres">
      <dgm:prSet presAssocID="{C963F1BF-3DF3-424E-856D-85608F1C3EE7}" presName="spacer" presStyleCnt="0"/>
      <dgm:spPr/>
    </dgm:pt>
    <dgm:pt modelId="{48493E67-57B9-4049-BA80-969B0AD37D9D}" type="pres">
      <dgm:prSet presAssocID="{1F6B59DD-74B5-4DFC-987A-4B59A23A1F64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DEC6C53E-B197-C946-9DD3-427C4476A1C2}" type="pres">
      <dgm:prSet presAssocID="{C7576468-63CA-462E-A023-FE64C7A00CE3}" presName="spacer" presStyleCnt="0"/>
      <dgm:spPr/>
    </dgm:pt>
    <dgm:pt modelId="{A859C425-9E57-674A-9E50-C638B8BD3D92}" type="pres">
      <dgm:prSet presAssocID="{2F86BAAF-2D8B-4337-AF77-7ACFB7051939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60DFD9A9-10F0-C145-AA6F-B9AB7E9324DF}" type="pres">
      <dgm:prSet presAssocID="{051EC7F6-4384-40C3-8E43-85FFD32AFFE5}" presName="spacer" presStyleCnt="0"/>
      <dgm:spPr/>
    </dgm:pt>
    <dgm:pt modelId="{07DF212F-A963-B148-9028-FDE3D9715899}" type="pres">
      <dgm:prSet presAssocID="{0EF734AB-C045-4413-8FF0-6A503E94D73E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7823CF08-DA72-A542-B71F-857ADE31F67F}" type="pres">
      <dgm:prSet presAssocID="{08C20D3C-D68D-48FE-BE2D-FF0FC4FDAB86}" presName="spacer" presStyleCnt="0"/>
      <dgm:spPr/>
    </dgm:pt>
    <dgm:pt modelId="{5CEB5946-1F79-C042-96D5-969A0744D556}" type="pres">
      <dgm:prSet presAssocID="{EEB533D0-70CF-410B-838E-771D966D7125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0A6F6A3F-F1E8-1B4B-BC07-E959639DB6C1}" type="pres">
      <dgm:prSet presAssocID="{301C6020-3BA7-4862-80B8-D0B16B1C12E2}" presName="spacer" presStyleCnt="0"/>
      <dgm:spPr/>
    </dgm:pt>
    <dgm:pt modelId="{2B063F71-A073-2344-BAF4-BE058CBE4447}" type="pres">
      <dgm:prSet presAssocID="{161A8F06-7B59-4C20-A3C7-576D3E541099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FAAE230B-65B4-FC47-A8AC-CFDFE262CEB9}" type="presOf" srcId="{2F86BAAF-2D8B-4337-AF77-7ACFB7051939}" destId="{A859C425-9E57-674A-9E50-C638B8BD3D92}" srcOrd="0" destOrd="0" presId="urn:microsoft.com/office/officeart/2005/8/layout/vList2"/>
    <dgm:cxn modelId="{A6804D10-C990-1F48-8F08-737F5D791853}" type="presOf" srcId="{161A8F06-7B59-4C20-A3C7-576D3E541099}" destId="{2B063F71-A073-2344-BAF4-BE058CBE4447}" srcOrd="0" destOrd="0" presId="urn:microsoft.com/office/officeart/2005/8/layout/vList2"/>
    <dgm:cxn modelId="{765F682C-E3B8-46E6-BA5B-8D46039B35A0}" srcId="{50AD7318-5196-487B-A5FA-184B952F8FB6}" destId="{1F6B59DD-74B5-4DFC-987A-4B59A23A1F64}" srcOrd="1" destOrd="0" parTransId="{16407CCD-29BD-4EB4-ABD9-A160E5469374}" sibTransId="{C7576468-63CA-462E-A023-FE64C7A00CE3}"/>
    <dgm:cxn modelId="{22503A3A-258F-9B47-B0D4-A649022631B0}" type="presOf" srcId="{50AD7318-5196-487B-A5FA-184B952F8FB6}" destId="{AF0971DC-9FD2-FE4D-B259-D85D6BA68FF1}" srcOrd="0" destOrd="0" presId="urn:microsoft.com/office/officeart/2005/8/layout/vList2"/>
    <dgm:cxn modelId="{ABFDEA41-33E1-458A-A7F7-1F6CECDDBAE3}" srcId="{50AD7318-5196-487B-A5FA-184B952F8FB6}" destId="{2F86BAAF-2D8B-4337-AF77-7ACFB7051939}" srcOrd="2" destOrd="0" parTransId="{DCCBD916-3E54-4218-9693-23F3CAF1477D}" sibTransId="{051EC7F6-4384-40C3-8E43-85FFD32AFFE5}"/>
    <dgm:cxn modelId="{F968D964-9D1F-314E-861F-584EAD4171CB}" type="presOf" srcId="{0EF734AB-C045-4413-8FF0-6A503E94D73E}" destId="{07DF212F-A963-B148-9028-FDE3D9715899}" srcOrd="0" destOrd="0" presId="urn:microsoft.com/office/officeart/2005/8/layout/vList2"/>
    <dgm:cxn modelId="{D85CB26D-47FF-D34B-ACCB-370EC034E2D2}" type="presOf" srcId="{EEB533D0-70CF-410B-838E-771D966D7125}" destId="{5CEB5946-1F79-C042-96D5-969A0744D556}" srcOrd="0" destOrd="0" presId="urn:microsoft.com/office/officeart/2005/8/layout/vList2"/>
    <dgm:cxn modelId="{3D6CB36F-8980-074A-B205-0766B98E7E60}" type="presOf" srcId="{1F6B59DD-74B5-4DFC-987A-4B59A23A1F64}" destId="{48493E67-57B9-4049-BA80-969B0AD37D9D}" srcOrd="0" destOrd="0" presId="urn:microsoft.com/office/officeart/2005/8/layout/vList2"/>
    <dgm:cxn modelId="{2466FEA5-3077-4AC4-B730-E395E36C74E5}" srcId="{50AD7318-5196-487B-A5FA-184B952F8FB6}" destId="{0E824801-F6B0-438F-8E13-5FC2D2834AF5}" srcOrd="0" destOrd="0" parTransId="{74D838A3-682A-4BE3-B163-4DADE041B273}" sibTransId="{C963F1BF-3DF3-424E-856D-85608F1C3EE7}"/>
    <dgm:cxn modelId="{A69CCFC2-A2B0-4F20-A68B-9E9B702383A8}" srcId="{50AD7318-5196-487B-A5FA-184B952F8FB6}" destId="{0EF734AB-C045-4413-8FF0-6A503E94D73E}" srcOrd="3" destOrd="0" parTransId="{DC2345C9-2B7C-4E1B-92E9-9498E87928D6}" sibTransId="{08C20D3C-D68D-48FE-BE2D-FF0FC4FDAB86}"/>
    <dgm:cxn modelId="{30515BE4-2492-504A-AA66-FF962DA67D76}" type="presOf" srcId="{0E824801-F6B0-438F-8E13-5FC2D2834AF5}" destId="{F656F96E-6053-1D4E-BCED-F0CBD5DB26E5}" srcOrd="0" destOrd="0" presId="urn:microsoft.com/office/officeart/2005/8/layout/vList2"/>
    <dgm:cxn modelId="{5056DBE7-9369-4CD5-BEA9-E18E63723EF6}" srcId="{50AD7318-5196-487B-A5FA-184B952F8FB6}" destId="{161A8F06-7B59-4C20-A3C7-576D3E541099}" srcOrd="5" destOrd="0" parTransId="{9BEC0A79-35DA-488A-BA9E-84BABDB25CA2}" sibTransId="{68DAF3A5-5433-4883-98AC-C0093D02511B}"/>
    <dgm:cxn modelId="{2E22B3F7-911E-4957-B86D-FEB8758A8D77}" srcId="{50AD7318-5196-487B-A5FA-184B952F8FB6}" destId="{EEB533D0-70CF-410B-838E-771D966D7125}" srcOrd="4" destOrd="0" parTransId="{57EC0995-E2B0-40F5-AB5D-8542C48D8834}" sibTransId="{301C6020-3BA7-4862-80B8-D0B16B1C12E2}"/>
    <dgm:cxn modelId="{392EEEC1-E738-2449-904D-BD06105CB675}" type="presParOf" srcId="{AF0971DC-9FD2-FE4D-B259-D85D6BA68FF1}" destId="{F656F96E-6053-1D4E-BCED-F0CBD5DB26E5}" srcOrd="0" destOrd="0" presId="urn:microsoft.com/office/officeart/2005/8/layout/vList2"/>
    <dgm:cxn modelId="{A2113AB9-A2C6-FA47-BFF7-AD9C0338B865}" type="presParOf" srcId="{AF0971DC-9FD2-FE4D-B259-D85D6BA68FF1}" destId="{479CBF4A-D88F-4749-AC23-64C15B9FE8F7}" srcOrd="1" destOrd="0" presId="urn:microsoft.com/office/officeart/2005/8/layout/vList2"/>
    <dgm:cxn modelId="{8AE9EE57-E048-604E-835D-F8AD6405B2FA}" type="presParOf" srcId="{AF0971DC-9FD2-FE4D-B259-D85D6BA68FF1}" destId="{48493E67-57B9-4049-BA80-969B0AD37D9D}" srcOrd="2" destOrd="0" presId="urn:microsoft.com/office/officeart/2005/8/layout/vList2"/>
    <dgm:cxn modelId="{32FFED93-5512-764E-823B-CEC0271FD193}" type="presParOf" srcId="{AF0971DC-9FD2-FE4D-B259-D85D6BA68FF1}" destId="{DEC6C53E-B197-C946-9DD3-427C4476A1C2}" srcOrd="3" destOrd="0" presId="urn:microsoft.com/office/officeart/2005/8/layout/vList2"/>
    <dgm:cxn modelId="{1B4E6F11-84F6-4B44-BEE8-188C6D2AD830}" type="presParOf" srcId="{AF0971DC-9FD2-FE4D-B259-D85D6BA68FF1}" destId="{A859C425-9E57-674A-9E50-C638B8BD3D92}" srcOrd="4" destOrd="0" presId="urn:microsoft.com/office/officeart/2005/8/layout/vList2"/>
    <dgm:cxn modelId="{4750FC91-617C-2F43-8ABF-E841D2054EAE}" type="presParOf" srcId="{AF0971DC-9FD2-FE4D-B259-D85D6BA68FF1}" destId="{60DFD9A9-10F0-C145-AA6F-B9AB7E9324DF}" srcOrd="5" destOrd="0" presId="urn:microsoft.com/office/officeart/2005/8/layout/vList2"/>
    <dgm:cxn modelId="{9D3E739F-0C18-1445-842D-4B5BE2CEDA8E}" type="presParOf" srcId="{AF0971DC-9FD2-FE4D-B259-D85D6BA68FF1}" destId="{07DF212F-A963-B148-9028-FDE3D9715899}" srcOrd="6" destOrd="0" presId="urn:microsoft.com/office/officeart/2005/8/layout/vList2"/>
    <dgm:cxn modelId="{89E9BC69-8FF4-3145-9C4E-1B6C3F851EC1}" type="presParOf" srcId="{AF0971DC-9FD2-FE4D-B259-D85D6BA68FF1}" destId="{7823CF08-DA72-A542-B71F-857ADE31F67F}" srcOrd="7" destOrd="0" presId="urn:microsoft.com/office/officeart/2005/8/layout/vList2"/>
    <dgm:cxn modelId="{BD914277-DC24-B34B-8965-0BC9AF875DB9}" type="presParOf" srcId="{AF0971DC-9FD2-FE4D-B259-D85D6BA68FF1}" destId="{5CEB5946-1F79-C042-96D5-969A0744D556}" srcOrd="8" destOrd="0" presId="urn:microsoft.com/office/officeart/2005/8/layout/vList2"/>
    <dgm:cxn modelId="{6E396A78-2F3A-8C44-952B-8BEF961A9C7F}" type="presParOf" srcId="{AF0971DC-9FD2-FE4D-B259-D85D6BA68FF1}" destId="{0A6F6A3F-F1E8-1B4B-BC07-E959639DB6C1}" srcOrd="9" destOrd="0" presId="urn:microsoft.com/office/officeart/2005/8/layout/vList2"/>
    <dgm:cxn modelId="{2B55C5E2-F37F-4E42-8930-D13115CCF5F3}" type="presParOf" srcId="{AF0971DC-9FD2-FE4D-B259-D85D6BA68FF1}" destId="{2B063F71-A073-2344-BAF4-BE058CBE4447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A8EE22-6E00-44FC-8C05-A9BACDBBA6F8}" type="doc">
      <dgm:prSet loTypeId="urn:microsoft.com/office/officeart/2005/8/layout/default" loCatId="list" qsTypeId="urn:microsoft.com/office/officeart/2005/8/quickstyle/simple4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901A672E-7BCB-4B26-BFFD-F91E4C07E4FC}">
      <dgm:prSet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GB"/>
            <a:t>How to approach a client</a:t>
          </a:r>
          <a:endParaRPr lang="en-US"/>
        </a:p>
      </dgm:t>
    </dgm:pt>
    <dgm:pt modelId="{C8FF5F02-072A-4C86-8AFA-EE14CBBA7559}" type="parTrans" cxnId="{6688AB9E-2FE7-45C0-BDA5-6611840B5721}">
      <dgm:prSet/>
      <dgm:spPr/>
      <dgm:t>
        <a:bodyPr/>
        <a:lstStyle/>
        <a:p>
          <a:endParaRPr lang="en-US"/>
        </a:p>
      </dgm:t>
    </dgm:pt>
    <dgm:pt modelId="{1541F72E-E9C7-4E09-87F1-2A5B992BE527}" type="sibTrans" cxnId="{6688AB9E-2FE7-45C0-BDA5-6611840B5721}">
      <dgm:prSet/>
      <dgm:spPr/>
      <dgm:t>
        <a:bodyPr/>
        <a:lstStyle/>
        <a:p>
          <a:endParaRPr lang="en-US"/>
        </a:p>
      </dgm:t>
    </dgm:pt>
    <dgm:pt modelId="{5907130B-37FD-4FDA-9549-FC0BF59490B0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GB" dirty="0"/>
            <a:t>Why is it essential the KDD process?</a:t>
          </a:r>
          <a:endParaRPr lang="en-US" dirty="0"/>
        </a:p>
      </dgm:t>
    </dgm:pt>
    <dgm:pt modelId="{5C3D29A0-BE97-4D99-A4F9-D363CB63E98F}" type="parTrans" cxnId="{5331E16F-EF7A-4A3B-BBE3-3BC80861B1CF}">
      <dgm:prSet/>
      <dgm:spPr/>
      <dgm:t>
        <a:bodyPr/>
        <a:lstStyle/>
        <a:p>
          <a:endParaRPr lang="en-US"/>
        </a:p>
      </dgm:t>
    </dgm:pt>
    <dgm:pt modelId="{B8947054-248B-48A2-842B-EB12665DB9E9}" type="sibTrans" cxnId="{5331E16F-EF7A-4A3B-BBE3-3BC80861B1CF}">
      <dgm:prSet/>
      <dgm:spPr/>
      <dgm:t>
        <a:bodyPr/>
        <a:lstStyle/>
        <a:p>
          <a:endParaRPr lang="en-US"/>
        </a:p>
      </dgm:t>
    </dgm:pt>
    <dgm:pt modelId="{29AEC813-63B5-4B3B-9136-C7E43B74C033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GB"/>
            <a:t>Different steps in the KDD process</a:t>
          </a:r>
          <a:endParaRPr lang="en-US"/>
        </a:p>
      </dgm:t>
    </dgm:pt>
    <dgm:pt modelId="{40688C06-4C77-466F-BA56-4EED2E96B41E}" type="parTrans" cxnId="{609A0155-15BE-47A1-BFD6-C36C274B94CB}">
      <dgm:prSet/>
      <dgm:spPr/>
      <dgm:t>
        <a:bodyPr/>
        <a:lstStyle/>
        <a:p>
          <a:endParaRPr lang="en-US"/>
        </a:p>
      </dgm:t>
    </dgm:pt>
    <dgm:pt modelId="{ED43A27B-7F0B-40C0-889E-FFCB80F5E68B}" type="sibTrans" cxnId="{609A0155-15BE-47A1-BFD6-C36C274B94CB}">
      <dgm:prSet/>
      <dgm:spPr/>
      <dgm:t>
        <a:bodyPr/>
        <a:lstStyle/>
        <a:p>
          <a:endParaRPr lang="en-US"/>
        </a:p>
      </dgm:t>
    </dgm:pt>
    <dgm:pt modelId="{B97DFA1E-5FE2-41A2-8CCB-870329418C61}">
      <dgm:prSet/>
      <dgm:spPr>
        <a:solidFill>
          <a:srgbClr val="00B050"/>
        </a:solidFill>
      </dgm:spPr>
      <dgm:t>
        <a:bodyPr/>
        <a:lstStyle/>
        <a:p>
          <a:r>
            <a:rPr lang="en-GB" dirty="0"/>
            <a:t>What is the preprocessing step?</a:t>
          </a:r>
          <a:endParaRPr lang="en-US" dirty="0"/>
        </a:p>
      </dgm:t>
    </dgm:pt>
    <dgm:pt modelId="{577EC774-3809-4E2C-9F66-A3B9757F27D1}" type="parTrans" cxnId="{C76A8411-29A9-410D-B19B-90AA1CBB8A77}">
      <dgm:prSet/>
      <dgm:spPr/>
      <dgm:t>
        <a:bodyPr/>
        <a:lstStyle/>
        <a:p>
          <a:endParaRPr lang="en-US"/>
        </a:p>
      </dgm:t>
    </dgm:pt>
    <dgm:pt modelId="{491842F1-70DE-4BD0-845B-1D5C2DB34B8F}" type="sibTrans" cxnId="{C76A8411-29A9-410D-B19B-90AA1CBB8A77}">
      <dgm:prSet/>
      <dgm:spPr/>
      <dgm:t>
        <a:bodyPr/>
        <a:lstStyle/>
        <a:p>
          <a:endParaRPr lang="en-US"/>
        </a:p>
      </dgm:t>
    </dgm:pt>
    <dgm:pt modelId="{D9B404CD-F904-4614-90B1-7C864CE28E0F}">
      <dgm:prSet/>
      <dgm:spPr>
        <a:solidFill>
          <a:srgbClr val="FFC000"/>
        </a:solidFill>
      </dgm:spPr>
      <dgm:t>
        <a:bodyPr/>
        <a:lstStyle/>
        <a:p>
          <a:r>
            <a:rPr lang="en-GB" dirty="0"/>
            <a:t>Why feature selection is important</a:t>
          </a:r>
          <a:endParaRPr lang="en-US" dirty="0"/>
        </a:p>
      </dgm:t>
    </dgm:pt>
    <dgm:pt modelId="{199FD805-EFEE-4F2F-8716-8A3AED6E3A7F}" type="parTrans" cxnId="{93BD32CE-6177-4BCC-80C3-1058B596E7DB}">
      <dgm:prSet/>
      <dgm:spPr/>
      <dgm:t>
        <a:bodyPr/>
        <a:lstStyle/>
        <a:p>
          <a:endParaRPr lang="en-US"/>
        </a:p>
      </dgm:t>
    </dgm:pt>
    <dgm:pt modelId="{E745D0E2-E603-4BD4-9274-7D6583740D38}" type="sibTrans" cxnId="{93BD32CE-6177-4BCC-80C3-1058B596E7DB}">
      <dgm:prSet/>
      <dgm:spPr/>
      <dgm:t>
        <a:bodyPr/>
        <a:lstStyle/>
        <a:p>
          <a:endParaRPr lang="en-US"/>
        </a:p>
      </dgm:t>
    </dgm:pt>
    <dgm:pt modelId="{A34BA8B1-EA4F-4B76-BBFA-BB06AFDA9976}">
      <dgm:prSet/>
      <dgm:spPr>
        <a:solidFill>
          <a:srgbClr val="7030A0"/>
        </a:solidFill>
      </dgm:spPr>
      <dgm:t>
        <a:bodyPr/>
        <a:lstStyle/>
        <a:p>
          <a:r>
            <a:rPr lang="en-GB" dirty="0"/>
            <a:t>Discussion on how to select the best approach for data</a:t>
          </a:r>
          <a:endParaRPr lang="en-US" dirty="0"/>
        </a:p>
      </dgm:t>
    </dgm:pt>
    <dgm:pt modelId="{36776988-4C2A-4F47-AF66-77A7A18C1226}" type="parTrans" cxnId="{6B451228-220D-40AF-98BD-3756778F3FBF}">
      <dgm:prSet/>
      <dgm:spPr/>
      <dgm:t>
        <a:bodyPr/>
        <a:lstStyle/>
        <a:p>
          <a:endParaRPr lang="en-US"/>
        </a:p>
      </dgm:t>
    </dgm:pt>
    <dgm:pt modelId="{E38E770E-28AC-4654-A664-D17F1A6A097A}" type="sibTrans" cxnId="{6B451228-220D-40AF-98BD-3756778F3FBF}">
      <dgm:prSet/>
      <dgm:spPr/>
      <dgm:t>
        <a:bodyPr/>
        <a:lstStyle/>
        <a:p>
          <a:endParaRPr lang="en-US"/>
        </a:p>
      </dgm:t>
    </dgm:pt>
    <dgm:pt modelId="{9803D215-96A5-834B-8074-D2241CC085F6}" type="pres">
      <dgm:prSet presAssocID="{81A8EE22-6E00-44FC-8C05-A9BACDBBA6F8}" presName="diagram" presStyleCnt="0">
        <dgm:presLayoutVars>
          <dgm:dir/>
          <dgm:resizeHandles val="exact"/>
        </dgm:presLayoutVars>
      </dgm:prSet>
      <dgm:spPr/>
    </dgm:pt>
    <dgm:pt modelId="{58E4964A-9BA5-0843-BA57-32F6E938B8DD}" type="pres">
      <dgm:prSet presAssocID="{901A672E-7BCB-4B26-BFFD-F91E4C07E4FC}" presName="node" presStyleLbl="node1" presStyleIdx="0" presStyleCnt="6">
        <dgm:presLayoutVars>
          <dgm:bulletEnabled val="1"/>
        </dgm:presLayoutVars>
      </dgm:prSet>
      <dgm:spPr/>
    </dgm:pt>
    <dgm:pt modelId="{7FA4CE5A-8750-F745-B7EA-2059D3DFFF75}" type="pres">
      <dgm:prSet presAssocID="{1541F72E-E9C7-4E09-87F1-2A5B992BE527}" presName="sibTrans" presStyleCnt="0"/>
      <dgm:spPr/>
    </dgm:pt>
    <dgm:pt modelId="{D534BE91-5B7F-1D4E-8E0E-F8445BD6A7AA}" type="pres">
      <dgm:prSet presAssocID="{5907130B-37FD-4FDA-9549-FC0BF59490B0}" presName="node" presStyleLbl="node1" presStyleIdx="1" presStyleCnt="6">
        <dgm:presLayoutVars>
          <dgm:bulletEnabled val="1"/>
        </dgm:presLayoutVars>
      </dgm:prSet>
      <dgm:spPr/>
    </dgm:pt>
    <dgm:pt modelId="{5C000F94-9FA5-C34C-9EC2-2F96B6986341}" type="pres">
      <dgm:prSet presAssocID="{B8947054-248B-48A2-842B-EB12665DB9E9}" presName="sibTrans" presStyleCnt="0"/>
      <dgm:spPr/>
    </dgm:pt>
    <dgm:pt modelId="{8C7C76E7-8D46-5243-8305-CBF6EE8E01E1}" type="pres">
      <dgm:prSet presAssocID="{29AEC813-63B5-4B3B-9136-C7E43B74C033}" presName="node" presStyleLbl="node1" presStyleIdx="2" presStyleCnt="6">
        <dgm:presLayoutVars>
          <dgm:bulletEnabled val="1"/>
        </dgm:presLayoutVars>
      </dgm:prSet>
      <dgm:spPr/>
    </dgm:pt>
    <dgm:pt modelId="{A2D45B72-D6A3-5541-9FE8-3FC3E67930EA}" type="pres">
      <dgm:prSet presAssocID="{ED43A27B-7F0B-40C0-889E-FFCB80F5E68B}" presName="sibTrans" presStyleCnt="0"/>
      <dgm:spPr/>
    </dgm:pt>
    <dgm:pt modelId="{6B123671-4EA7-2A44-935E-6A55E2C0AACA}" type="pres">
      <dgm:prSet presAssocID="{B97DFA1E-5FE2-41A2-8CCB-870329418C61}" presName="node" presStyleLbl="node1" presStyleIdx="3" presStyleCnt="6">
        <dgm:presLayoutVars>
          <dgm:bulletEnabled val="1"/>
        </dgm:presLayoutVars>
      </dgm:prSet>
      <dgm:spPr/>
    </dgm:pt>
    <dgm:pt modelId="{0EF3250E-D462-1246-BE31-56980998B31E}" type="pres">
      <dgm:prSet presAssocID="{491842F1-70DE-4BD0-845B-1D5C2DB34B8F}" presName="sibTrans" presStyleCnt="0"/>
      <dgm:spPr/>
    </dgm:pt>
    <dgm:pt modelId="{01C1D4D0-81EB-294C-90E0-A57D31A40C3C}" type="pres">
      <dgm:prSet presAssocID="{D9B404CD-F904-4614-90B1-7C864CE28E0F}" presName="node" presStyleLbl="node1" presStyleIdx="4" presStyleCnt="6">
        <dgm:presLayoutVars>
          <dgm:bulletEnabled val="1"/>
        </dgm:presLayoutVars>
      </dgm:prSet>
      <dgm:spPr/>
    </dgm:pt>
    <dgm:pt modelId="{20363E94-1AFC-DC42-8138-73352A0F098D}" type="pres">
      <dgm:prSet presAssocID="{E745D0E2-E603-4BD4-9274-7D6583740D38}" presName="sibTrans" presStyleCnt="0"/>
      <dgm:spPr/>
    </dgm:pt>
    <dgm:pt modelId="{F853365F-FC11-F747-B152-C26D26C65122}" type="pres">
      <dgm:prSet presAssocID="{A34BA8B1-EA4F-4B76-BBFA-BB06AFDA9976}" presName="node" presStyleLbl="node1" presStyleIdx="5" presStyleCnt="6">
        <dgm:presLayoutVars>
          <dgm:bulletEnabled val="1"/>
        </dgm:presLayoutVars>
      </dgm:prSet>
      <dgm:spPr/>
    </dgm:pt>
  </dgm:ptLst>
  <dgm:cxnLst>
    <dgm:cxn modelId="{C76A8411-29A9-410D-B19B-90AA1CBB8A77}" srcId="{81A8EE22-6E00-44FC-8C05-A9BACDBBA6F8}" destId="{B97DFA1E-5FE2-41A2-8CCB-870329418C61}" srcOrd="3" destOrd="0" parTransId="{577EC774-3809-4E2C-9F66-A3B9757F27D1}" sibTransId="{491842F1-70DE-4BD0-845B-1D5C2DB34B8F}"/>
    <dgm:cxn modelId="{6B451228-220D-40AF-98BD-3756778F3FBF}" srcId="{81A8EE22-6E00-44FC-8C05-A9BACDBBA6F8}" destId="{A34BA8B1-EA4F-4B76-BBFA-BB06AFDA9976}" srcOrd="5" destOrd="0" parTransId="{36776988-4C2A-4F47-AF66-77A7A18C1226}" sibTransId="{E38E770E-28AC-4654-A664-D17F1A6A097A}"/>
    <dgm:cxn modelId="{609A0155-15BE-47A1-BFD6-C36C274B94CB}" srcId="{81A8EE22-6E00-44FC-8C05-A9BACDBBA6F8}" destId="{29AEC813-63B5-4B3B-9136-C7E43B74C033}" srcOrd="2" destOrd="0" parTransId="{40688C06-4C77-466F-BA56-4EED2E96B41E}" sibTransId="{ED43A27B-7F0B-40C0-889E-FFCB80F5E68B}"/>
    <dgm:cxn modelId="{E3768767-DDF4-8243-842D-84E7E47C03D1}" type="presOf" srcId="{29AEC813-63B5-4B3B-9136-C7E43B74C033}" destId="{8C7C76E7-8D46-5243-8305-CBF6EE8E01E1}" srcOrd="0" destOrd="0" presId="urn:microsoft.com/office/officeart/2005/8/layout/default"/>
    <dgm:cxn modelId="{5331E16F-EF7A-4A3B-BBE3-3BC80861B1CF}" srcId="{81A8EE22-6E00-44FC-8C05-A9BACDBBA6F8}" destId="{5907130B-37FD-4FDA-9549-FC0BF59490B0}" srcOrd="1" destOrd="0" parTransId="{5C3D29A0-BE97-4D99-A4F9-D363CB63E98F}" sibTransId="{B8947054-248B-48A2-842B-EB12665DB9E9}"/>
    <dgm:cxn modelId="{64D30975-E35A-904B-8E74-0D36E3433969}" type="presOf" srcId="{81A8EE22-6E00-44FC-8C05-A9BACDBBA6F8}" destId="{9803D215-96A5-834B-8074-D2241CC085F6}" srcOrd="0" destOrd="0" presId="urn:microsoft.com/office/officeart/2005/8/layout/default"/>
    <dgm:cxn modelId="{63D5B292-F2E8-3546-87D8-DBC361A820D5}" type="presOf" srcId="{D9B404CD-F904-4614-90B1-7C864CE28E0F}" destId="{01C1D4D0-81EB-294C-90E0-A57D31A40C3C}" srcOrd="0" destOrd="0" presId="urn:microsoft.com/office/officeart/2005/8/layout/default"/>
    <dgm:cxn modelId="{6688AB9E-2FE7-45C0-BDA5-6611840B5721}" srcId="{81A8EE22-6E00-44FC-8C05-A9BACDBBA6F8}" destId="{901A672E-7BCB-4B26-BFFD-F91E4C07E4FC}" srcOrd="0" destOrd="0" parTransId="{C8FF5F02-072A-4C86-8AFA-EE14CBBA7559}" sibTransId="{1541F72E-E9C7-4E09-87F1-2A5B992BE527}"/>
    <dgm:cxn modelId="{8FFCA8B3-A4CF-6F46-A887-C344D3EE5877}" type="presOf" srcId="{5907130B-37FD-4FDA-9549-FC0BF59490B0}" destId="{D534BE91-5B7F-1D4E-8E0E-F8445BD6A7AA}" srcOrd="0" destOrd="0" presId="urn:microsoft.com/office/officeart/2005/8/layout/default"/>
    <dgm:cxn modelId="{93BD32CE-6177-4BCC-80C3-1058B596E7DB}" srcId="{81A8EE22-6E00-44FC-8C05-A9BACDBBA6F8}" destId="{D9B404CD-F904-4614-90B1-7C864CE28E0F}" srcOrd="4" destOrd="0" parTransId="{199FD805-EFEE-4F2F-8716-8A3AED6E3A7F}" sibTransId="{E745D0E2-E603-4BD4-9274-7D6583740D38}"/>
    <dgm:cxn modelId="{2AAF4EE7-B47C-E849-A440-CDCD3B344AEC}" type="presOf" srcId="{901A672E-7BCB-4B26-BFFD-F91E4C07E4FC}" destId="{58E4964A-9BA5-0843-BA57-32F6E938B8DD}" srcOrd="0" destOrd="0" presId="urn:microsoft.com/office/officeart/2005/8/layout/default"/>
    <dgm:cxn modelId="{39CCB1F0-CAD8-3946-AF60-451CB06DDD06}" type="presOf" srcId="{A34BA8B1-EA4F-4B76-BBFA-BB06AFDA9976}" destId="{F853365F-FC11-F747-B152-C26D26C65122}" srcOrd="0" destOrd="0" presId="urn:microsoft.com/office/officeart/2005/8/layout/default"/>
    <dgm:cxn modelId="{4E82E4FC-01D5-3248-8657-567BDCE5A07C}" type="presOf" srcId="{B97DFA1E-5FE2-41A2-8CCB-870329418C61}" destId="{6B123671-4EA7-2A44-935E-6A55E2C0AACA}" srcOrd="0" destOrd="0" presId="urn:microsoft.com/office/officeart/2005/8/layout/default"/>
    <dgm:cxn modelId="{4568CBD7-7317-644F-8B5F-FDDEBDB6EC0C}" type="presParOf" srcId="{9803D215-96A5-834B-8074-D2241CC085F6}" destId="{58E4964A-9BA5-0843-BA57-32F6E938B8DD}" srcOrd="0" destOrd="0" presId="urn:microsoft.com/office/officeart/2005/8/layout/default"/>
    <dgm:cxn modelId="{868A0887-7758-044A-9CE1-C0CF8195E05B}" type="presParOf" srcId="{9803D215-96A5-834B-8074-D2241CC085F6}" destId="{7FA4CE5A-8750-F745-B7EA-2059D3DFFF75}" srcOrd="1" destOrd="0" presId="urn:microsoft.com/office/officeart/2005/8/layout/default"/>
    <dgm:cxn modelId="{E5EA6BA1-8798-1245-BBCF-1274386271F3}" type="presParOf" srcId="{9803D215-96A5-834B-8074-D2241CC085F6}" destId="{D534BE91-5B7F-1D4E-8E0E-F8445BD6A7AA}" srcOrd="2" destOrd="0" presId="urn:microsoft.com/office/officeart/2005/8/layout/default"/>
    <dgm:cxn modelId="{9E35EE1D-152B-BB42-AE03-29AF2849CFE0}" type="presParOf" srcId="{9803D215-96A5-834B-8074-D2241CC085F6}" destId="{5C000F94-9FA5-C34C-9EC2-2F96B6986341}" srcOrd="3" destOrd="0" presId="urn:microsoft.com/office/officeart/2005/8/layout/default"/>
    <dgm:cxn modelId="{2B6BF2C4-2093-7E49-B021-77D9CB6236B6}" type="presParOf" srcId="{9803D215-96A5-834B-8074-D2241CC085F6}" destId="{8C7C76E7-8D46-5243-8305-CBF6EE8E01E1}" srcOrd="4" destOrd="0" presId="urn:microsoft.com/office/officeart/2005/8/layout/default"/>
    <dgm:cxn modelId="{D3AFA948-EB68-2D47-AF54-DFE4B7BFF302}" type="presParOf" srcId="{9803D215-96A5-834B-8074-D2241CC085F6}" destId="{A2D45B72-D6A3-5541-9FE8-3FC3E67930EA}" srcOrd="5" destOrd="0" presId="urn:microsoft.com/office/officeart/2005/8/layout/default"/>
    <dgm:cxn modelId="{5B6F4060-C9D3-1941-8156-89EA45FDA69D}" type="presParOf" srcId="{9803D215-96A5-834B-8074-D2241CC085F6}" destId="{6B123671-4EA7-2A44-935E-6A55E2C0AACA}" srcOrd="6" destOrd="0" presId="urn:microsoft.com/office/officeart/2005/8/layout/default"/>
    <dgm:cxn modelId="{0AAA66E8-5647-AF45-9A23-3F40BCC184F8}" type="presParOf" srcId="{9803D215-96A5-834B-8074-D2241CC085F6}" destId="{0EF3250E-D462-1246-BE31-56980998B31E}" srcOrd="7" destOrd="0" presId="urn:microsoft.com/office/officeart/2005/8/layout/default"/>
    <dgm:cxn modelId="{D9BD15E8-B650-7647-8161-DAD672A39E50}" type="presParOf" srcId="{9803D215-96A5-834B-8074-D2241CC085F6}" destId="{01C1D4D0-81EB-294C-90E0-A57D31A40C3C}" srcOrd="8" destOrd="0" presId="urn:microsoft.com/office/officeart/2005/8/layout/default"/>
    <dgm:cxn modelId="{C52DE1BF-F1F1-C141-98AA-0C9D8E9841DD}" type="presParOf" srcId="{9803D215-96A5-834B-8074-D2241CC085F6}" destId="{20363E94-1AFC-DC42-8138-73352A0F098D}" srcOrd="9" destOrd="0" presId="urn:microsoft.com/office/officeart/2005/8/layout/default"/>
    <dgm:cxn modelId="{1F14CF92-C6A3-794B-BA55-68718B378D00}" type="presParOf" srcId="{9803D215-96A5-834B-8074-D2241CC085F6}" destId="{F853365F-FC11-F747-B152-C26D26C65122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F0947FB-3CE1-46C2-B694-ECBD7C2F0B59}" type="doc">
      <dgm:prSet loTypeId="urn:microsoft.com/office/officeart/2005/8/layout/vProcess5" loCatId="process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FC29B43-B4E1-41C4-BEF6-86A083B8B083}">
      <dgm:prSet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GB" b="0" dirty="0"/>
            <a:t>This is important because we need to transform the information from our data sources into a format suitable for data mining tools.</a:t>
          </a:r>
          <a:endParaRPr lang="en-US" b="0" dirty="0"/>
        </a:p>
      </dgm:t>
    </dgm:pt>
    <dgm:pt modelId="{74BC7637-1463-414E-BA06-DE43CE8B57F0}" type="parTrans" cxnId="{EB638A2A-199C-4971-AB26-739B56562DE3}">
      <dgm:prSet/>
      <dgm:spPr/>
      <dgm:t>
        <a:bodyPr/>
        <a:lstStyle/>
        <a:p>
          <a:endParaRPr lang="en-US"/>
        </a:p>
      </dgm:t>
    </dgm:pt>
    <dgm:pt modelId="{6EE4C92C-5A1C-46C4-B5ED-CD171350302A}" type="sibTrans" cxnId="{EB638A2A-199C-4971-AB26-739B56562DE3}">
      <dgm:prSet/>
      <dgm:spPr>
        <a:solidFill>
          <a:schemeClr val="accent4">
            <a:lumMod val="60000"/>
            <a:lumOff val="4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endParaRPr lang="en-US"/>
        </a:p>
      </dgm:t>
    </dgm:pt>
    <dgm:pt modelId="{6C890F70-DA3A-4540-B8AC-A1C354270B04}">
      <dgm:prSet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GB" dirty="0"/>
            <a:t>Preparing the information is also relevant to improve the performance of the models</a:t>
          </a:r>
          <a:endParaRPr lang="en-US" dirty="0"/>
        </a:p>
      </dgm:t>
    </dgm:pt>
    <dgm:pt modelId="{04837C0F-1773-4014-A384-593F8792E8B9}" type="parTrans" cxnId="{BD26CD58-B932-40CE-A980-E6AFB2A20B61}">
      <dgm:prSet/>
      <dgm:spPr/>
      <dgm:t>
        <a:bodyPr/>
        <a:lstStyle/>
        <a:p>
          <a:endParaRPr lang="en-US"/>
        </a:p>
      </dgm:t>
    </dgm:pt>
    <dgm:pt modelId="{C4362A6D-F4C8-47E2-AAA4-71B8E7D17827}" type="sibTrans" cxnId="{BD26CD58-B932-40CE-A980-E6AFB2A20B61}">
      <dgm:prSet custT="1"/>
      <dgm:spPr>
        <a:solidFill>
          <a:srgbClr val="CFC600">
            <a:lumMod val="60000"/>
            <a:lumOff val="40000"/>
            <a:alpha val="90000"/>
          </a:srgbClr>
        </a:solidFill>
        <a:ln w="6350" cap="flat" cmpd="sng" algn="ctr">
          <a:solidFill>
            <a:prstClr val="black">
              <a:alpha val="90000"/>
            </a:prstClr>
          </a:solidFill>
          <a:prstDash val="solid"/>
          <a:miter lim="800000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Helvetica"/>
            <a:ea typeface="+mn-ea"/>
            <a:cs typeface="+mn-cs"/>
          </a:endParaRPr>
        </a:p>
      </dgm:t>
    </dgm:pt>
    <dgm:pt modelId="{238143C2-8D73-4A80-BEA0-9D5E91F04A2B}">
      <dgm:prSet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GB" dirty="0"/>
            <a:t>Data preparation can take around 70% of the workload of the data mining process</a:t>
          </a:r>
          <a:endParaRPr lang="en-US" dirty="0"/>
        </a:p>
      </dgm:t>
    </dgm:pt>
    <dgm:pt modelId="{13D3501C-E513-4D4D-BF71-69C48AC79E8C}" type="parTrans" cxnId="{8E94370B-042B-41D9-9572-407690B18B23}">
      <dgm:prSet/>
      <dgm:spPr/>
      <dgm:t>
        <a:bodyPr/>
        <a:lstStyle/>
        <a:p>
          <a:endParaRPr lang="en-US"/>
        </a:p>
      </dgm:t>
    </dgm:pt>
    <dgm:pt modelId="{989E84B7-ED38-4142-8129-A58564B15204}" type="sibTrans" cxnId="{8E94370B-042B-41D9-9572-407690B18B23}">
      <dgm:prSet/>
      <dgm:spPr/>
      <dgm:t>
        <a:bodyPr/>
        <a:lstStyle/>
        <a:p>
          <a:endParaRPr lang="en-US"/>
        </a:p>
      </dgm:t>
    </dgm:pt>
    <dgm:pt modelId="{834CE314-ED73-494B-BAA9-6C921BCE6861}" type="pres">
      <dgm:prSet presAssocID="{AF0947FB-3CE1-46C2-B694-ECBD7C2F0B59}" presName="outerComposite" presStyleCnt="0">
        <dgm:presLayoutVars>
          <dgm:chMax val="5"/>
          <dgm:dir/>
          <dgm:resizeHandles val="exact"/>
        </dgm:presLayoutVars>
      </dgm:prSet>
      <dgm:spPr/>
    </dgm:pt>
    <dgm:pt modelId="{4303E3B2-BDE3-B440-8DA1-37E29F9F5983}" type="pres">
      <dgm:prSet presAssocID="{AF0947FB-3CE1-46C2-B694-ECBD7C2F0B59}" presName="dummyMaxCanvas" presStyleCnt="0">
        <dgm:presLayoutVars/>
      </dgm:prSet>
      <dgm:spPr/>
    </dgm:pt>
    <dgm:pt modelId="{359D19A2-A636-D246-8B05-DD16E0AC064E}" type="pres">
      <dgm:prSet presAssocID="{AF0947FB-3CE1-46C2-B694-ECBD7C2F0B59}" presName="ThreeNodes_1" presStyleLbl="node1" presStyleIdx="0" presStyleCnt="3">
        <dgm:presLayoutVars>
          <dgm:bulletEnabled val="1"/>
        </dgm:presLayoutVars>
      </dgm:prSet>
      <dgm:spPr/>
    </dgm:pt>
    <dgm:pt modelId="{3E27D6C7-B4A9-3540-93F8-A6C94990FB3A}" type="pres">
      <dgm:prSet presAssocID="{AF0947FB-3CE1-46C2-B694-ECBD7C2F0B59}" presName="ThreeNodes_2" presStyleLbl="node1" presStyleIdx="1" presStyleCnt="3">
        <dgm:presLayoutVars>
          <dgm:bulletEnabled val="1"/>
        </dgm:presLayoutVars>
      </dgm:prSet>
      <dgm:spPr/>
    </dgm:pt>
    <dgm:pt modelId="{6DF11FE8-9764-B348-8BF1-334637708A3D}" type="pres">
      <dgm:prSet presAssocID="{AF0947FB-3CE1-46C2-B694-ECBD7C2F0B59}" presName="ThreeNodes_3" presStyleLbl="node1" presStyleIdx="2" presStyleCnt="3">
        <dgm:presLayoutVars>
          <dgm:bulletEnabled val="1"/>
        </dgm:presLayoutVars>
      </dgm:prSet>
      <dgm:spPr/>
    </dgm:pt>
    <dgm:pt modelId="{588D8FC2-B954-D442-A5EE-3C41997B30F0}" type="pres">
      <dgm:prSet presAssocID="{AF0947FB-3CE1-46C2-B694-ECBD7C2F0B59}" presName="ThreeConn_1-2" presStyleLbl="fgAccFollowNode1" presStyleIdx="0" presStyleCnt="2">
        <dgm:presLayoutVars>
          <dgm:bulletEnabled val="1"/>
        </dgm:presLayoutVars>
      </dgm:prSet>
      <dgm:spPr/>
    </dgm:pt>
    <dgm:pt modelId="{F99DBA7A-8AFA-9348-830B-7B42F1B1C87D}" type="pres">
      <dgm:prSet presAssocID="{AF0947FB-3CE1-46C2-B694-ECBD7C2F0B59}" presName="ThreeConn_2-3" presStyleLbl="fgAccFollowNode1" presStyleIdx="1" presStyleCnt="2">
        <dgm:presLayoutVars>
          <dgm:bulletEnabled val="1"/>
        </dgm:presLayoutVars>
      </dgm:prSet>
      <dgm:spPr>
        <a:xfrm>
          <a:off x="9174187" y="2463384"/>
          <a:ext cx="834682" cy="834682"/>
        </a:xfrm>
        <a:prstGeom prst="downArrow">
          <a:avLst>
            <a:gd name="adj1" fmla="val 55000"/>
            <a:gd name="adj2" fmla="val 45000"/>
          </a:avLst>
        </a:prstGeom>
      </dgm:spPr>
    </dgm:pt>
    <dgm:pt modelId="{BF1805F3-C99A-0543-B980-D8BA4C080051}" type="pres">
      <dgm:prSet presAssocID="{AF0947FB-3CE1-46C2-B694-ECBD7C2F0B59}" presName="ThreeNodes_1_text" presStyleLbl="node1" presStyleIdx="2" presStyleCnt="3">
        <dgm:presLayoutVars>
          <dgm:bulletEnabled val="1"/>
        </dgm:presLayoutVars>
      </dgm:prSet>
      <dgm:spPr/>
    </dgm:pt>
    <dgm:pt modelId="{30A3F424-CCE5-7243-A6DF-689E2789E5BA}" type="pres">
      <dgm:prSet presAssocID="{AF0947FB-3CE1-46C2-B694-ECBD7C2F0B59}" presName="ThreeNodes_2_text" presStyleLbl="node1" presStyleIdx="2" presStyleCnt="3">
        <dgm:presLayoutVars>
          <dgm:bulletEnabled val="1"/>
        </dgm:presLayoutVars>
      </dgm:prSet>
      <dgm:spPr/>
    </dgm:pt>
    <dgm:pt modelId="{6D0DFA34-C99A-2445-BA47-44266D7B0579}" type="pres">
      <dgm:prSet presAssocID="{AF0947FB-3CE1-46C2-B694-ECBD7C2F0B59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8E94370B-042B-41D9-9572-407690B18B23}" srcId="{AF0947FB-3CE1-46C2-B694-ECBD7C2F0B59}" destId="{238143C2-8D73-4A80-BEA0-9D5E91F04A2B}" srcOrd="2" destOrd="0" parTransId="{13D3501C-E513-4D4D-BF71-69C48AC79E8C}" sibTransId="{989E84B7-ED38-4142-8129-A58564B15204}"/>
    <dgm:cxn modelId="{EB638A2A-199C-4971-AB26-739B56562DE3}" srcId="{AF0947FB-3CE1-46C2-B694-ECBD7C2F0B59}" destId="{5FC29B43-B4E1-41C4-BEF6-86A083B8B083}" srcOrd="0" destOrd="0" parTransId="{74BC7637-1463-414E-BA06-DE43CE8B57F0}" sibTransId="{6EE4C92C-5A1C-46C4-B5ED-CD171350302A}"/>
    <dgm:cxn modelId="{46A7302F-3ADC-034C-8EC0-12C1A0DDCD81}" type="presOf" srcId="{5FC29B43-B4E1-41C4-BEF6-86A083B8B083}" destId="{359D19A2-A636-D246-8B05-DD16E0AC064E}" srcOrd="0" destOrd="0" presId="urn:microsoft.com/office/officeart/2005/8/layout/vProcess5"/>
    <dgm:cxn modelId="{2E236B41-CA9C-2C4D-BA98-384419B11520}" type="presOf" srcId="{238143C2-8D73-4A80-BEA0-9D5E91F04A2B}" destId="{6DF11FE8-9764-B348-8BF1-334637708A3D}" srcOrd="0" destOrd="0" presId="urn:microsoft.com/office/officeart/2005/8/layout/vProcess5"/>
    <dgm:cxn modelId="{67BAC850-119E-ED4D-8BB9-AAE02ECF900B}" type="presOf" srcId="{6EE4C92C-5A1C-46C4-B5ED-CD171350302A}" destId="{588D8FC2-B954-D442-A5EE-3C41997B30F0}" srcOrd="0" destOrd="0" presId="urn:microsoft.com/office/officeart/2005/8/layout/vProcess5"/>
    <dgm:cxn modelId="{BD26CD58-B932-40CE-A980-E6AFB2A20B61}" srcId="{AF0947FB-3CE1-46C2-B694-ECBD7C2F0B59}" destId="{6C890F70-DA3A-4540-B8AC-A1C354270B04}" srcOrd="1" destOrd="0" parTransId="{04837C0F-1773-4014-A384-593F8792E8B9}" sibTransId="{C4362A6D-F4C8-47E2-AAA4-71B8E7D17827}"/>
    <dgm:cxn modelId="{86B16485-48B0-334C-B368-DE941E4399E1}" type="presOf" srcId="{C4362A6D-F4C8-47E2-AAA4-71B8E7D17827}" destId="{F99DBA7A-8AFA-9348-830B-7B42F1B1C87D}" srcOrd="0" destOrd="0" presId="urn:microsoft.com/office/officeart/2005/8/layout/vProcess5"/>
    <dgm:cxn modelId="{793FF087-05BC-8B48-ACD2-8AF61D5B0A3D}" type="presOf" srcId="{5FC29B43-B4E1-41C4-BEF6-86A083B8B083}" destId="{BF1805F3-C99A-0543-B980-D8BA4C080051}" srcOrd="1" destOrd="0" presId="urn:microsoft.com/office/officeart/2005/8/layout/vProcess5"/>
    <dgm:cxn modelId="{B0BA1890-22B2-6548-A974-93966C5C4FCF}" type="presOf" srcId="{6C890F70-DA3A-4540-B8AC-A1C354270B04}" destId="{3E27D6C7-B4A9-3540-93F8-A6C94990FB3A}" srcOrd="0" destOrd="0" presId="urn:microsoft.com/office/officeart/2005/8/layout/vProcess5"/>
    <dgm:cxn modelId="{BE6A7093-038A-FB49-A651-E835B5338E55}" type="presOf" srcId="{AF0947FB-3CE1-46C2-B694-ECBD7C2F0B59}" destId="{834CE314-ED73-494B-BAA9-6C921BCE6861}" srcOrd="0" destOrd="0" presId="urn:microsoft.com/office/officeart/2005/8/layout/vProcess5"/>
    <dgm:cxn modelId="{418251B2-61C2-6F46-8F71-3C5BC94B0F40}" type="presOf" srcId="{6C890F70-DA3A-4540-B8AC-A1C354270B04}" destId="{30A3F424-CCE5-7243-A6DF-689E2789E5BA}" srcOrd="1" destOrd="0" presId="urn:microsoft.com/office/officeart/2005/8/layout/vProcess5"/>
    <dgm:cxn modelId="{39DB1CDC-9E7B-7941-8F7D-BAC221A872C8}" type="presOf" srcId="{238143C2-8D73-4A80-BEA0-9D5E91F04A2B}" destId="{6D0DFA34-C99A-2445-BA47-44266D7B0579}" srcOrd="1" destOrd="0" presId="urn:microsoft.com/office/officeart/2005/8/layout/vProcess5"/>
    <dgm:cxn modelId="{DDAD804A-5C02-E349-94D3-D0E84349DE45}" type="presParOf" srcId="{834CE314-ED73-494B-BAA9-6C921BCE6861}" destId="{4303E3B2-BDE3-B440-8DA1-37E29F9F5983}" srcOrd="0" destOrd="0" presId="urn:microsoft.com/office/officeart/2005/8/layout/vProcess5"/>
    <dgm:cxn modelId="{16284308-0ACC-934F-85DF-D28044C8EF96}" type="presParOf" srcId="{834CE314-ED73-494B-BAA9-6C921BCE6861}" destId="{359D19A2-A636-D246-8B05-DD16E0AC064E}" srcOrd="1" destOrd="0" presId="urn:microsoft.com/office/officeart/2005/8/layout/vProcess5"/>
    <dgm:cxn modelId="{C1FAAA19-E330-894F-9507-A248324C2A49}" type="presParOf" srcId="{834CE314-ED73-494B-BAA9-6C921BCE6861}" destId="{3E27D6C7-B4A9-3540-93F8-A6C94990FB3A}" srcOrd="2" destOrd="0" presId="urn:microsoft.com/office/officeart/2005/8/layout/vProcess5"/>
    <dgm:cxn modelId="{CC6411A2-AA03-3341-992F-E44A03869401}" type="presParOf" srcId="{834CE314-ED73-494B-BAA9-6C921BCE6861}" destId="{6DF11FE8-9764-B348-8BF1-334637708A3D}" srcOrd="3" destOrd="0" presId="urn:microsoft.com/office/officeart/2005/8/layout/vProcess5"/>
    <dgm:cxn modelId="{5D862170-74EB-B34C-A473-D865F7712FC4}" type="presParOf" srcId="{834CE314-ED73-494B-BAA9-6C921BCE6861}" destId="{588D8FC2-B954-D442-A5EE-3C41997B30F0}" srcOrd="4" destOrd="0" presId="urn:microsoft.com/office/officeart/2005/8/layout/vProcess5"/>
    <dgm:cxn modelId="{1F49391C-4B83-E941-8C20-6BBCEBBA431A}" type="presParOf" srcId="{834CE314-ED73-494B-BAA9-6C921BCE6861}" destId="{F99DBA7A-8AFA-9348-830B-7B42F1B1C87D}" srcOrd="5" destOrd="0" presId="urn:microsoft.com/office/officeart/2005/8/layout/vProcess5"/>
    <dgm:cxn modelId="{1577577C-2107-6C45-AF02-D45736D8A67F}" type="presParOf" srcId="{834CE314-ED73-494B-BAA9-6C921BCE6861}" destId="{BF1805F3-C99A-0543-B980-D8BA4C080051}" srcOrd="6" destOrd="0" presId="urn:microsoft.com/office/officeart/2005/8/layout/vProcess5"/>
    <dgm:cxn modelId="{B6220B8F-A9A6-0949-B0D3-21C3BCDB64C6}" type="presParOf" srcId="{834CE314-ED73-494B-BAA9-6C921BCE6861}" destId="{30A3F424-CCE5-7243-A6DF-689E2789E5BA}" srcOrd="7" destOrd="0" presId="urn:microsoft.com/office/officeart/2005/8/layout/vProcess5"/>
    <dgm:cxn modelId="{8D65A9EB-D590-AD41-A17C-2A66D6050D1A}" type="presParOf" srcId="{834CE314-ED73-494B-BAA9-6C921BCE6861}" destId="{6D0DFA34-C99A-2445-BA47-44266D7B0579}" srcOrd="8" destOrd="0" presId="urn:microsoft.com/office/officeart/2005/8/layout/vProcess5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C3B9C2E-8C09-422A-81B0-D9E2AF771A4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0416DB-9E1D-4A6F-89E0-5AC33AC7C39D}">
      <dgm:prSet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Data may not be available in some tuples. Do we remove them or just replace them?</a:t>
          </a:r>
          <a:endParaRPr lang="en-US" dirty="0">
            <a:solidFill>
              <a:schemeClr val="bg1"/>
            </a:solidFill>
          </a:endParaRPr>
        </a:p>
      </dgm:t>
    </dgm:pt>
    <dgm:pt modelId="{026F810A-2595-4373-91DD-543A0752B263}" type="parTrans" cxnId="{59ADB4A7-5600-4CC5-894A-15F78649496E}">
      <dgm:prSet/>
      <dgm:spPr/>
      <dgm:t>
        <a:bodyPr/>
        <a:lstStyle/>
        <a:p>
          <a:endParaRPr lang="en-US"/>
        </a:p>
      </dgm:t>
    </dgm:pt>
    <dgm:pt modelId="{11324B64-FDDF-43A3-B6E8-5D30493A0468}" type="sibTrans" cxnId="{59ADB4A7-5600-4CC5-894A-15F78649496E}">
      <dgm:prSet/>
      <dgm:spPr/>
      <dgm:t>
        <a:bodyPr/>
        <a:lstStyle/>
        <a:p>
          <a:endParaRPr lang="en-US"/>
        </a:p>
      </dgm:t>
    </dgm:pt>
    <dgm:pt modelId="{BF170A8F-9EEF-4094-A8A3-2194763568BE}">
      <dgm:prSet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Data could be missing cause problems in the equipment, not properly written in the input, inconsistent with other values (inches, cm, metres…),</a:t>
          </a:r>
          <a:endParaRPr lang="en-US" dirty="0">
            <a:solidFill>
              <a:schemeClr val="bg1"/>
            </a:solidFill>
          </a:endParaRPr>
        </a:p>
      </dgm:t>
    </dgm:pt>
    <dgm:pt modelId="{294CACC7-23EF-47DA-802C-A5D28E0896D5}" type="parTrans" cxnId="{E6DA166A-F809-462A-A866-221EEB118E1A}">
      <dgm:prSet/>
      <dgm:spPr/>
      <dgm:t>
        <a:bodyPr/>
        <a:lstStyle/>
        <a:p>
          <a:endParaRPr lang="en-US"/>
        </a:p>
      </dgm:t>
    </dgm:pt>
    <dgm:pt modelId="{788100EB-538A-4D81-BB11-5568268D9788}" type="sibTrans" cxnId="{E6DA166A-F809-462A-A866-221EEB118E1A}">
      <dgm:prSet/>
      <dgm:spPr/>
      <dgm:t>
        <a:bodyPr/>
        <a:lstStyle/>
        <a:p>
          <a:endParaRPr lang="en-US"/>
        </a:p>
      </dgm:t>
    </dgm:pt>
    <dgm:pt modelId="{92D61B3A-3E4C-4F92-90CD-7E2C3E4F963E}">
      <dgm:prSet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Some algorithms like RF can work with missing values. In others like NN you need to replace them with other values. </a:t>
          </a:r>
          <a:endParaRPr lang="en-US" dirty="0">
            <a:solidFill>
              <a:schemeClr val="bg1"/>
            </a:solidFill>
          </a:endParaRPr>
        </a:p>
      </dgm:t>
    </dgm:pt>
    <dgm:pt modelId="{827C2021-F5A0-423B-9C4A-460B1832608B}" type="parTrans" cxnId="{367B4E11-8A10-4189-B12E-16BDC6E111E8}">
      <dgm:prSet/>
      <dgm:spPr/>
      <dgm:t>
        <a:bodyPr/>
        <a:lstStyle/>
        <a:p>
          <a:endParaRPr lang="en-US"/>
        </a:p>
      </dgm:t>
    </dgm:pt>
    <dgm:pt modelId="{68BC7CA5-C37A-4F3D-AC31-951516111C6C}" type="sibTrans" cxnId="{367B4E11-8A10-4189-B12E-16BDC6E111E8}">
      <dgm:prSet/>
      <dgm:spPr/>
      <dgm:t>
        <a:bodyPr/>
        <a:lstStyle/>
        <a:p>
          <a:endParaRPr lang="en-US"/>
        </a:p>
      </dgm:t>
    </dgm:pt>
    <dgm:pt modelId="{A22FAAF1-1D98-42E6-AD9D-72FFCD8338B8}">
      <dgm:prSet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GB" dirty="0">
              <a:solidFill>
                <a:schemeClr val="bg1"/>
              </a:solidFill>
            </a:rPr>
            <a:t>To replace missing values, you can use the mode in categorical data or the mean in numeric values.</a:t>
          </a:r>
          <a:endParaRPr lang="en-US" dirty="0">
            <a:solidFill>
              <a:schemeClr val="bg1"/>
            </a:solidFill>
          </a:endParaRPr>
        </a:p>
      </dgm:t>
    </dgm:pt>
    <dgm:pt modelId="{3623FDE0-F8A0-4D6F-B807-E33B38B1580B}" type="parTrans" cxnId="{FBCD2770-2570-4594-B615-FC054F34F97F}">
      <dgm:prSet/>
      <dgm:spPr/>
      <dgm:t>
        <a:bodyPr/>
        <a:lstStyle/>
        <a:p>
          <a:endParaRPr lang="en-US"/>
        </a:p>
      </dgm:t>
    </dgm:pt>
    <dgm:pt modelId="{70B31922-F8EF-4A55-B48A-0F24791FCCC3}" type="sibTrans" cxnId="{FBCD2770-2570-4594-B615-FC054F34F97F}">
      <dgm:prSet/>
      <dgm:spPr/>
      <dgm:t>
        <a:bodyPr/>
        <a:lstStyle/>
        <a:p>
          <a:endParaRPr lang="en-US"/>
        </a:p>
      </dgm:t>
    </dgm:pt>
    <dgm:pt modelId="{3311B3F2-F6AD-C241-A000-EFADDE41D742}" type="pres">
      <dgm:prSet presAssocID="{9C3B9C2E-8C09-422A-81B0-D9E2AF771A42}" presName="linear" presStyleCnt="0">
        <dgm:presLayoutVars>
          <dgm:animLvl val="lvl"/>
          <dgm:resizeHandles val="exact"/>
        </dgm:presLayoutVars>
      </dgm:prSet>
      <dgm:spPr/>
    </dgm:pt>
    <dgm:pt modelId="{FD540BF8-2012-8B45-ACC6-1415F57DE90A}" type="pres">
      <dgm:prSet presAssocID="{2B0416DB-9E1D-4A6F-89E0-5AC33AC7C39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934E0D7-AB62-5C43-B6CD-E0006C6D57F6}" type="pres">
      <dgm:prSet presAssocID="{11324B64-FDDF-43A3-B6E8-5D30493A0468}" presName="spacer" presStyleCnt="0"/>
      <dgm:spPr/>
    </dgm:pt>
    <dgm:pt modelId="{6BD98C17-97EA-494A-8255-A2FDEFFBE188}" type="pres">
      <dgm:prSet presAssocID="{BF170A8F-9EEF-4094-A8A3-2194763568B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DDCF461-1031-8E4A-9825-A3E3F21D9686}" type="pres">
      <dgm:prSet presAssocID="{788100EB-538A-4D81-BB11-5568268D9788}" presName="spacer" presStyleCnt="0"/>
      <dgm:spPr/>
    </dgm:pt>
    <dgm:pt modelId="{A0B42884-9EDD-1C43-A571-5835A3B6B661}" type="pres">
      <dgm:prSet presAssocID="{92D61B3A-3E4C-4F92-90CD-7E2C3E4F963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A7EB359-2F7B-C049-88CF-0100F70D232B}" type="pres">
      <dgm:prSet presAssocID="{68BC7CA5-C37A-4F3D-AC31-951516111C6C}" presName="spacer" presStyleCnt="0"/>
      <dgm:spPr/>
    </dgm:pt>
    <dgm:pt modelId="{84A732DB-F07F-5C4A-B97A-87CA74F2FFB1}" type="pres">
      <dgm:prSet presAssocID="{A22FAAF1-1D98-42E6-AD9D-72FFCD8338B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C0C8B08-1382-FF4C-ADE0-A107357EF9E7}" type="presOf" srcId="{92D61B3A-3E4C-4F92-90CD-7E2C3E4F963E}" destId="{A0B42884-9EDD-1C43-A571-5835A3B6B661}" srcOrd="0" destOrd="0" presId="urn:microsoft.com/office/officeart/2005/8/layout/vList2"/>
    <dgm:cxn modelId="{367B4E11-8A10-4189-B12E-16BDC6E111E8}" srcId="{9C3B9C2E-8C09-422A-81B0-D9E2AF771A42}" destId="{92D61B3A-3E4C-4F92-90CD-7E2C3E4F963E}" srcOrd="2" destOrd="0" parTransId="{827C2021-F5A0-423B-9C4A-460B1832608B}" sibTransId="{68BC7CA5-C37A-4F3D-AC31-951516111C6C}"/>
    <dgm:cxn modelId="{E6DA166A-F809-462A-A866-221EEB118E1A}" srcId="{9C3B9C2E-8C09-422A-81B0-D9E2AF771A42}" destId="{BF170A8F-9EEF-4094-A8A3-2194763568BE}" srcOrd="1" destOrd="0" parTransId="{294CACC7-23EF-47DA-802C-A5D28E0896D5}" sibTransId="{788100EB-538A-4D81-BB11-5568268D9788}"/>
    <dgm:cxn modelId="{FBCD2770-2570-4594-B615-FC054F34F97F}" srcId="{9C3B9C2E-8C09-422A-81B0-D9E2AF771A42}" destId="{A22FAAF1-1D98-42E6-AD9D-72FFCD8338B8}" srcOrd="3" destOrd="0" parTransId="{3623FDE0-F8A0-4D6F-B807-E33B38B1580B}" sibTransId="{70B31922-F8EF-4A55-B48A-0F24791FCCC3}"/>
    <dgm:cxn modelId="{59ADB4A7-5600-4CC5-894A-15F78649496E}" srcId="{9C3B9C2E-8C09-422A-81B0-D9E2AF771A42}" destId="{2B0416DB-9E1D-4A6F-89E0-5AC33AC7C39D}" srcOrd="0" destOrd="0" parTransId="{026F810A-2595-4373-91DD-543A0752B263}" sibTransId="{11324B64-FDDF-43A3-B6E8-5D30493A0468}"/>
    <dgm:cxn modelId="{5B194AB2-386C-0E47-AB58-2914A99B276F}" type="presOf" srcId="{9C3B9C2E-8C09-422A-81B0-D9E2AF771A42}" destId="{3311B3F2-F6AD-C241-A000-EFADDE41D742}" srcOrd="0" destOrd="0" presId="urn:microsoft.com/office/officeart/2005/8/layout/vList2"/>
    <dgm:cxn modelId="{3FA181B9-C6C5-C94C-B920-1B04E3F1CF74}" type="presOf" srcId="{BF170A8F-9EEF-4094-A8A3-2194763568BE}" destId="{6BD98C17-97EA-494A-8255-A2FDEFFBE188}" srcOrd="0" destOrd="0" presId="urn:microsoft.com/office/officeart/2005/8/layout/vList2"/>
    <dgm:cxn modelId="{9A84D6C9-90C6-9142-9039-E19F3E7923EB}" type="presOf" srcId="{A22FAAF1-1D98-42E6-AD9D-72FFCD8338B8}" destId="{84A732DB-F07F-5C4A-B97A-87CA74F2FFB1}" srcOrd="0" destOrd="0" presId="urn:microsoft.com/office/officeart/2005/8/layout/vList2"/>
    <dgm:cxn modelId="{963940DF-F787-C148-8DAE-FD36A91C385B}" type="presOf" srcId="{2B0416DB-9E1D-4A6F-89E0-5AC33AC7C39D}" destId="{FD540BF8-2012-8B45-ACC6-1415F57DE90A}" srcOrd="0" destOrd="0" presId="urn:microsoft.com/office/officeart/2005/8/layout/vList2"/>
    <dgm:cxn modelId="{DCE2626F-1ECC-0840-A869-0BC442BC922D}" type="presParOf" srcId="{3311B3F2-F6AD-C241-A000-EFADDE41D742}" destId="{FD540BF8-2012-8B45-ACC6-1415F57DE90A}" srcOrd="0" destOrd="0" presId="urn:microsoft.com/office/officeart/2005/8/layout/vList2"/>
    <dgm:cxn modelId="{50CADF70-1587-1647-97B4-FD167E634F57}" type="presParOf" srcId="{3311B3F2-F6AD-C241-A000-EFADDE41D742}" destId="{5934E0D7-AB62-5C43-B6CD-E0006C6D57F6}" srcOrd="1" destOrd="0" presId="urn:microsoft.com/office/officeart/2005/8/layout/vList2"/>
    <dgm:cxn modelId="{DF9A3A7B-501D-164A-8EF7-62FA62059095}" type="presParOf" srcId="{3311B3F2-F6AD-C241-A000-EFADDE41D742}" destId="{6BD98C17-97EA-494A-8255-A2FDEFFBE188}" srcOrd="2" destOrd="0" presId="urn:microsoft.com/office/officeart/2005/8/layout/vList2"/>
    <dgm:cxn modelId="{19043EB2-C0B3-1D41-A4D4-3F39305E597D}" type="presParOf" srcId="{3311B3F2-F6AD-C241-A000-EFADDE41D742}" destId="{9DDCF461-1031-8E4A-9825-A3E3F21D9686}" srcOrd="3" destOrd="0" presId="urn:microsoft.com/office/officeart/2005/8/layout/vList2"/>
    <dgm:cxn modelId="{0F2573A0-F54B-6C47-964B-DF4C783D2FF3}" type="presParOf" srcId="{3311B3F2-F6AD-C241-A000-EFADDE41D742}" destId="{A0B42884-9EDD-1C43-A571-5835A3B6B661}" srcOrd="4" destOrd="0" presId="urn:microsoft.com/office/officeart/2005/8/layout/vList2"/>
    <dgm:cxn modelId="{2F58EC8A-05C3-D440-81E0-8BF6FD6441ED}" type="presParOf" srcId="{3311B3F2-F6AD-C241-A000-EFADDE41D742}" destId="{4A7EB359-2F7B-C049-88CF-0100F70D232B}" srcOrd="5" destOrd="0" presId="urn:microsoft.com/office/officeart/2005/8/layout/vList2"/>
    <dgm:cxn modelId="{02092D2B-C302-C044-88F3-7752540539E4}" type="presParOf" srcId="{3311B3F2-F6AD-C241-A000-EFADDE41D742}" destId="{84A732DB-F07F-5C4A-B97A-87CA74F2FFB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1BA75B8-73E9-4763-9413-56403330DED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0AA6A6-D1E3-450D-BF40-DF0ED1235AD3}">
      <dgm:prSet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GB" b="0" dirty="0">
              <a:highlight>
                <a:srgbClr val="000000"/>
              </a:highlight>
            </a:rPr>
            <a:t>Filters</a:t>
          </a:r>
          <a:r>
            <a:rPr lang="en-GB" b="0" dirty="0"/>
            <a:t> rank the attributes of the dataset but do not build a model. They are typically univariate (analyse one attribute at a time) but can also be multivariate.</a:t>
          </a:r>
          <a:endParaRPr lang="en-US" b="0" dirty="0"/>
        </a:p>
      </dgm:t>
    </dgm:pt>
    <dgm:pt modelId="{BE7AFB7F-CC5A-433D-A583-5302EE269E2E}" type="parTrans" cxnId="{B2F3F88D-20DA-4956-8A54-7DCC6B59D5BD}">
      <dgm:prSet/>
      <dgm:spPr/>
      <dgm:t>
        <a:bodyPr/>
        <a:lstStyle/>
        <a:p>
          <a:endParaRPr lang="en-US" b="0"/>
        </a:p>
      </dgm:t>
    </dgm:pt>
    <dgm:pt modelId="{E1625AE3-968A-4AD8-A080-33B48852BCBD}" type="sibTrans" cxnId="{B2F3F88D-20DA-4956-8A54-7DCC6B59D5BD}">
      <dgm:prSet/>
      <dgm:spPr/>
      <dgm:t>
        <a:bodyPr/>
        <a:lstStyle/>
        <a:p>
          <a:endParaRPr lang="en-US" b="0"/>
        </a:p>
      </dgm:t>
    </dgm:pt>
    <dgm:pt modelId="{5BAE37ED-F6BE-4666-84B8-584BD42BF2A7}">
      <dgm:prSet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GB" b="0" dirty="0">
              <a:highlight>
                <a:srgbClr val="000000"/>
              </a:highlight>
            </a:rPr>
            <a:t>Wrapper</a:t>
          </a:r>
          <a:r>
            <a:rPr lang="en-GB" b="0" dirty="0"/>
            <a:t> methods build a model to evaluate the quality of a subset of methods.</a:t>
          </a:r>
          <a:endParaRPr lang="en-US" b="0" dirty="0"/>
        </a:p>
      </dgm:t>
    </dgm:pt>
    <dgm:pt modelId="{F9828521-5E09-4309-9646-91A8A667561B}" type="parTrans" cxnId="{926F1B31-EC3F-4F2E-B23B-F614CA87B732}">
      <dgm:prSet/>
      <dgm:spPr/>
      <dgm:t>
        <a:bodyPr/>
        <a:lstStyle/>
        <a:p>
          <a:endParaRPr lang="en-US" b="0"/>
        </a:p>
      </dgm:t>
    </dgm:pt>
    <dgm:pt modelId="{EE227950-A657-4C11-92D0-F95814020BC3}" type="sibTrans" cxnId="{926F1B31-EC3F-4F2E-B23B-F614CA87B732}">
      <dgm:prSet/>
      <dgm:spPr/>
      <dgm:t>
        <a:bodyPr/>
        <a:lstStyle/>
        <a:p>
          <a:endParaRPr lang="en-US" b="0"/>
        </a:p>
      </dgm:t>
    </dgm:pt>
    <dgm:pt modelId="{6C6428E4-132A-4714-9A67-B5C9B299C0FA}">
      <dgm:prSet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GB" b="0" dirty="0">
              <a:highlight>
                <a:srgbClr val="000000"/>
              </a:highlight>
            </a:rPr>
            <a:t>Principal component analysis: </a:t>
          </a:r>
          <a:r>
            <a:rPr lang="en-GB" b="0" dirty="0"/>
            <a:t>This method creates new features based on approximation using linear combinations of the original features to reduce the number of features.</a:t>
          </a:r>
          <a:endParaRPr lang="en-US" b="0" dirty="0"/>
        </a:p>
      </dgm:t>
    </dgm:pt>
    <dgm:pt modelId="{A4C40146-31C1-4A00-9B8E-54D98699C733}" type="parTrans" cxnId="{46769CB9-B742-42D2-A10C-E560E212F5F9}">
      <dgm:prSet/>
      <dgm:spPr/>
      <dgm:t>
        <a:bodyPr/>
        <a:lstStyle/>
        <a:p>
          <a:endParaRPr lang="en-US" b="0"/>
        </a:p>
      </dgm:t>
    </dgm:pt>
    <dgm:pt modelId="{0344F3A4-2683-44B7-BCE1-22AFAB0B00E6}" type="sibTrans" cxnId="{46769CB9-B742-42D2-A10C-E560E212F5F9}">
      <dgm:prSet/>
      <dgm:spPr/>
      <dgm:t>
        <a:bodyPr/>
        <a:lstStyle/>
        <a:p>
          <a:endParaRPr lang="en-US" b="0"/>
        </a:p>
      </dgm:t>
    </dgm:pt>
    <dgm:pt modelId="{2965ABD6-581D-4658-869C-74A958C8F2C5}">
      <dgm:prSet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GB" b="0" dirty="0">
              <a:highlight>
                <a:srgbClr val="000000"/>
              </a:highlight>
            </a:rPr>
            <a:t>Deep Learning </a:t>
          </a:r>
          <a:r>
            <a:rPr lang="en-GB" b="0" dirty="0"/>
            <a:t>methods: We do not need to create variables because the method automatically does this for us. </a:t>
          </a:r>
          <a:endParaRPr lang="en-US" b="0" dirty="0"/>
        </a:p>
      </dgm:t>
    </dgm:pt>
    <dgm:pt modelId="{4599D3D2-E840-429C-BD8B-F8137BB21C99}" type="parTrans" cxnId="{F6EE02EF-6448-4469-9EE4-4726D1EE9B10}">
      <dgm:prSet/>
      <dgm:spPr/>
      <dgm:t>
        <a:bodyPr/>
        <a:lstStyle/>
        <a:p>
          <a:endParaRPr lang="en-US" b="0"/>
        </a:p>
      </dgm:t>
    </dgm:pt>
    <dgm:pt modelId="{809A0421-C31C-490A-9925-A9B6DFE934AA}" type="sibTrans" cxnId="{F6EE02EF-6448-4469-9EE4-4726D1EE9B10}">
      <dgm:prSet/>
      <dgm:spPr/>
      <dgm:t>
        <a:bodyPr/>
        <a:lstStyle/>
        <a:p>
          <a:endParaRPr lang="en-US" b="0"/>
        </a:p>
      </dgm:t>
    </dgm:pt>
    <dgm:pt modelId="{4EA1659B-A20D-0C4B-9865-FC524C7ABDCF}" type="pres">
      <dgm:prSet presAssocID="{A1BA75B8-73E9-4763-9413-56403330DED6}" presName="linear" presStyleCnt="0">
        <dgm:presLayoutVars>
          <dgm:animLvl val="lvl"/>
          <dgm:resizeHandles val="exact"/>
        </dgm:presLayoutVars>
      </dgm:prSet>
      <dgm:spPr/>
    </dgm:pt>
    <dgm:pt modelId="{F9001920-A1AF-6049-A525-A2C72450083E}" type="pres">
      <dgm:prSet presAssocID="{200AA6A6-D1E3-450D-BF40-DF0ED1235AD3}" presName="parentText" presStyleLbl="node1" presStyleIdx="0" presStyleCnt="4" custLinFactY="-20386" custLinFactNeighborY="-100000">
        <dgm:presLayoutVars>
          <dgm:chMax val="0"/>
          <dgm:bulletEnabled val="1"/>
        </dgm:presLayoutVars>
      </dgm:prSet>
      <dgm:spPr/>
    </dgm:pt>
    <dgm:pt modelId="{62C9A354-BF64-924A-9A57-F026683C145A}" type="pres">
      <dgm:prSet presAssocID="{E1625AE3-968A-4AD8-A080-33B48852BCBD}" presName="spacer" presStyleCnt="0"/>
      <dgm:spPr/>
    </dgm:pt>
    <dgm:pt modelId="{2999057F-3944-F64C-A5A2-31C9BA3C6494}" type="pres">
      <dgm:prSet presAssocID="{5BAE37ED-F6BE-4666-84B8-584BD42BF2A7}" presName="parentText" presStyleLbl="node1" presStyleIdx="1" presStyleCnt="4" custLinFactY="-9982" custLinFactNeighborY="-100000">
        <dgm:presLayoutVars>
          <dgm:chMax val="0"/>
          <dgm:bulletEnabled val="1"/>
        </dgm:presLayoutVars>
      </dgm:prSet>
      <dgm:spPr/>
    </dgm:pt>
    <dgm:pt modelId="{82AD4882-8390-F344-845A-E437F2B0C1E0}" type="pres">
      <dgm:prSet presAssocID="{EE227950-A657-4C11-92D0-F95814020BC3}" presName="spacer" presStyleCnt="0"/>
      <dgm:spPr/>
    </dgm:pt>
    <dgm:pt modelId="{33F516D3-568C-0645-AD2C-E5601AE06202}" type="pres">
      <dgm:prSet presAssocID="{6C6428E4-132A-4714-9A67-B5C9B299C0FA}" presName="parentText" presStyleLbl="node1" presStyleIdx="2" presStyleCnt="4" custLinFactY="-5037" custLinFactNeighborY="-100000">
        <dgm:presLayoutVars>
          <dgm:chMax val="0"/>
          <dgm:bulletEnabled val="1"/>
        </dgm:presLayoutVars>
      </dgm:prSet>
      <dgm:spPr/>
    </dgm:pt>
    <dgm:pt modelId="{99D8C406-7916-2A4F-81F2-34B11405E5F9}" type="pres">
      <dgm:prSet presAssocID="{0344F3A4-2683-44B7-BCE1-22AFAB0B00E6}" presName="spacer" presStyleCnt="0"/>
      <dgm:spPr/>
    </dgm:pt>
    <dgm:pt modelId="{CBAFA363-A20A-2D41-970F-1C0BE7E2CA1F}" type="pres">
      <dgm:prSet presAssocID="{2965ABD6-581D-4658-869C-74A958C8F2C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6DD2013-5BF7-CC4B-8E01-AF64BB2CB16B}" type="presOf" srcId="{2965ABD6-581D-4658-869C-74A958C8F2C5}" destId="{CBAFA363-A20A-2D41-970F-1C0BE7E2CA1F}" srcOrd="0" destOrd="0" presId="urn:microsoft.com/office/officeart/2005/8/layout/vList2"/>
    <dgm:cxn modelId="{9ECB3B24-7D24-0C4B-B629-0FEF211327D2}" type="presOf" srcId="{5BAE37ED-F6BE-4666-84B8-584BD42BF2A7}" destId="{2999057F-3944-F64C-A5A2-31C9BA3C6494}" srcOrd="0" destOrd="0" presId="urn:microsoft.com/office/officeart/2005/8/layout/vList2"/>
    <dgm:cxn modelId="{BE26CB26-7F26-DB4F-B411-D11070E21DE2}" type="presOf" srcId="{200AA6A6-D1E3-450D-BF40-DF0ED1235AD3}" destId="{F9001920-A1AF-6049-A525-A2C72450083E}" srcOrd="0" destOrd="0" presId="urn:microsoft.com/office/officeart/2005/8/layout/vList2"/>
    <dgm:cxn modelId="{926F1B31-EC3F-4F2E-B23B-F614CA87B732}" srcId="{A1BA75B8-73E9-4763-9413-56403330DED6}" destId="{5BAE37ED-F6BE-4666-84B8-584BD42BF2A7}" srcOrd="1" destOrd="0" parTransId="{F9828521-5E09-4309-9646-91A8A667561B}" sibTransId="{EE227950-A657-4C11-92D0-F95814020BC3}"/>
    <dgm:cxn modelId="{B2F3F88D-20DA-4956-8A54-7DCC6B59D5BD}" srcId="{A1BA75B8-73E9-4763-9413-56403330DED6}" destId="{200AA6A6-D1E3-450D-BF40-DF0ED1235AD3}" srcOrd="0" destOrd="0" parTransId="{BE7AFB7F-CC5A-433D-A583-5302EE269E2E}" sibTransId="{E1625AE3-968A-4AD8-A080-33B48852BCBD}"/>
    <dgm:cxn modelId="{642C28B8-CDD4-2848-90B4-C448BB077EAE}" type="presOf" srcId="{A1BA75B8-73E9-4763-9413-56403330DED6}" destId="{4EA1659B-A20D-0C4B-9865-FC524C7ABDCF}" srcOrd="0" destOrd="0" presId="urn:microsoft.com/office/officeart/2005/8/layout/vList2"/>
    <dgm:cxn modelId="{46769CB9-B742-42D2-A10C-E560E212F5F9}" srcId="{A1BA75B8-73E9-4763-9413-56403330DED6}" destId="{6C6428E4-132A-4714-9A67-B5C9B299C0FA}" srcOrd="2" destOrd="0" parTransId="{A4C40146-31C1-4A00-9B8E-54D98699C733}" sibTransId="{0344F3A4-2683-44B7-BCE1-22AFAB0B00E6}"/>
    <dgm:cxn modelId="{93D683E0-3204-A546-B722-D77AD404C1D3}" type="presOf" srcId="{6C6428E4-132A-4714-9A67-B5C9B299C0FA}" destId="{33F516D3-568C-0645-AD2C-E5601AE06202}" srcOrd="0" destOrd="0" presId="urn:microsoft.com/office/officeart/2005/8/layout/vList2"/>
    <dgm:cxn modelId="{F6EE02EF-6448-4469-9EE4-4726D1EE9B10}" srcId="{A1BA75B8-73E9-4763-9413-56403330DED6}" destId="{2965ABD6-581D-4658-869C-74A958C8F2C5}" srcOrd="3" destOrd="0" parTransId="{4599D3D2-E840-429C-BD8B-F8137BB21C99}" sibTransId="{809A0421-C31C-490A-9925-A9B6DFE934AA}"/>
    <dgm:cxn modelId="{75F18712-312F-DF47-809F-3185F9DA8657}" type="presParOf" srcId="{4EA1659B-A20D-0C4B-9865-FC524C7ABDCF}" destId="{F9001920-A1AF-6049-A525-A2C72450083E}" srcOrd="0" destOrd="0" presId="urn:microsoft.com/office/officeart/2005/8/layout/vList2"/>
    <dgm:cxn modelId="{77A64E32-1CC8-7246-8619-89FE41B3E538}" type="presParOf" srcId="{4EA1659B-A20D-0C4B-9865-FC524C7ABDCF}" destId="{62C9A354-BF64-924A-9A57-F026683C145A}" srcOrd="1" destOrd="0" presId="urn:microsoft.com/office/officeart/2005/8/layout/vList2"/>
    <dgm:cxn modelId="{C15B75AF-DF0B-D843-A07C-F8CF35FA3F07}" type="presParOf" srcId="{4EA1659B-A20D-0C4B-9865-FC524C7ABDCF}" destId="{2999057F-3944-F64C-A5A2-31C9BA3C6494}" srcOrd="2" destOrd="0" presId="urn:microsoft.com/office/officeart/2005/8/layout/vList2"/>
    <dgm:cxn modelId="{747BF7EE-4B96-684C-BB58-4570A25AE191}" type="presParOf" srcId="{4EA1659B-A20D-0C4B-9865-FC524C7ABDCF}" destId="{82AD4882-8390-F344-845A-E437F2B0C1E0}" srcOrd="3" destOrd="0" presId="urn:microsoft.com/office/officeart/2005/8/layout/vList2"/>
    <dgm:cxn modelId="{8689F7BF-9C82-CA4C-9F16-E44C5DDA4FA5}" type="presParOf" srcId="{4EA1659B-A20D-0C4B-9865-FC524C7ABDCF}" destId="{33F516D3-568C-0645-AD2C-E5601AE06202}" srcOrd="4" destOrd="0" presId="urn:microsoft.com/office/officeart/2005/8/layout/vList2"/>
    <dgm:cxn modelId="{814B74F0-F476-144C-BC38-966EE5FA9268}" type="presParOf" srcId="{4EA1659B-A20D-0C4B-9865-FC524C7ABDCF}" destId="{99D8C406-7916-2A4F-81F2-34B11405E5F9}" srcOrd="5" destOrd="0" presId="urn:microsoft.com/office/officeart/2005/8/layout/vList2"/>
    <dgm:cxn modelId="{A3647F7C-9536-2741-AAF0-B367BA50DEB7}" type="presParOf" srcId="{4EA1659B-A20D-0C4B-9865-FC524C7ABDCF}" destId="{CBAFA363-A20A-2D41-970F-1C0BE7E2CA1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56F96E-6053-1D4E-BCED-F0CBD5DB26E5}">
      <dsp:nvSpPr>
        <dsp:cNvPr id="0" name=""/>
        <dsp:cNvSpPr/>
      </dsp:nvSpPr>
      <dsp:spPr>
        <a:xfrm>
          <a:off x="0" y="33790"/>
          <a:ext cx="10820400" cy="519479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Example of CV application</a:t>
          </a:r>
          <a:endParaRPr lang="en-US" sz="2400" kern="1200"/>
        </a:p>
      </dsp:txBody>
      <dsp:txXfrm>
        <a:off x="25359" y="59149"/>
        <a:ext cx="10769682" cy="468761"/>
      </dsp:txXfrm>
    </dsp:sp>
    <dsp:sp modelId="{48493E67-57B9-4049-BA80-969B0AD37D9D}">
      <dsp:nvSpPr>
        <dsp:cNvPr id="0" name=""/>
        <dsp:cNvSpPr/>
      </dsp:nvSpPr>
      <dsp:spPr>
        <a:xfrm>
          <a:off x="0" y="622390"/>
          <a:ext cx="10820400" cy="519479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Finishing the last week topic</a:t>
          </a:r>
          <a:endParaRPr lang="en-US" sz="2400" kern="1200"/>
        </a:p>
      </dsp:txBody>
      <dsp:txXfrm>
        <a:off x="25359" y="647749"/>
        <a:ext cx="10769682" cy="468761"/>
      </dsp:txXfrm>
    </dsp:sp>
    <dsp:sp modelId="{A859C425-9E57-674A-9E50-C638B8BD3D92}">
      <dsp:nvSpPr>
        <dsp:cNvPr id="0" name=""/>
        <dsp:cNvSpPr/>
      </dsp:nvSpPr>
      <dsp:spPr>
        <a:xfrm>
          <a:off x="0" y="1210990"/>
          <a:ext cx="10820400" cy="519479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Introduction to data processing</a:t>
          </a:r>
          <a:endParaRPr lang="en-US" sz="2400" kern="1200"/>
        </a:p>
      </dsp:txBody>
      <dsp:txXfrm>
        <a:off x="25359" y="1236349"/>
        <a:ext cx="10769682" cy="468761"/>
      </dsp:txXfrm>
    </dsp:sp>
    <dsp:sp modelId="{07DF212F-A963-B148-9028-FDE3D9715899}">
      <dsp:nvSpPr>
        <dsp:cNvPr id="0" name=""/>
        <dsp:cNvSpPr/>
      </dsp:nvSpPr>
      <dsp:spPr>
        <a:xfrm>
          <a:off x="0" y="1799590"/>
          <a:ext cx="10820400" cy="519479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20 minutes break</a:t>
          </a:r>
          <a:endParaRPr lang="en-US" sz="2400" kern="1200"/>
        </a:p>
      </dsp:txBody>
      <dsp:txXfrm>
        <a:off x="25359" y="1824949"/>
        <a:ext cx="10769682" cy="468761"/>
      </dsp:txXfrm>
    </dsp:sp>
    <dsp:sp modelId="{5CEB5946-1F79-C042-96D5-969A0744D556}">
      <dsp:nvSpPr>
        <dsp:cNvPr id="0" name=""/>
        <dsp:cNvSpPr/>
      </dsp:nvSpPr>
      <dsp:spPr>
        <a:xfrm>
          <a:off x="0" y="2388190"/>
          <a:ext cx="10820400" cy="519479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Introduction to feature selection</a:t>
          </a:r>
          <a:endParaRPr lang="en-US" sz="2400" kern="1200"/>
        </a:p>
      </dsp:txBody>
      <dsp:txXfrm>
        <a:off x="25359" y="2413549"/>
        <a:ext cx="10769682" cy="468761"/>
      </dsp:txXfrm>
    </dsp:sp>
    <dsp:sp modelId="{2B063F71-A073-2344-BAF4-BE058CBE4447}">
      <dsp:nvSpPr>
        <dsp:cNvPr id="0" name=""/>
        <dsp:cNvSpPr/>
      </dsp:nvSpPr>
      <dsp:spPr>
        <a:xfrm>
          <a:off x="0" y="2976790"/>
          <a:ext cx="10820400" cy="519479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Showcase example of valves in the ocean</a:t>
          </a:r>
          <a:endParaRPr lang="en-US" sz="2400" kern="1200"/>
        </a:p>
      </dsp:txBody>
      <dsp:txXfrm>
        <a:off x="25359" y="3002149"/>
        <a:ext cx="10769682" cy="4687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E4964A-9BA5-0843-BA57-32F6E938B8DD}">
      <dsp:nvSpPr>
        <dsp:cNvPr id="0" name=""/>
        <dsp:cNvSpPr/>
      </dsp:nvSpPr>
      <dsp:spPr>
        <a:xfrm>
          <a:off x="1073586" y="3281"/>
          <a:ext cx="2710383" cy="1626230"/>
        </a:xfrm>
        <a:prstGeom prst="rect">
          <a:avLst/>
        </a:prstGeom>
        <a:solidFill>
          <a:schemeClr val="bg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How to approach a client</a:t>
          </a:r>
          <a:endParaRPr lang="en-US" sz="2600" kern="1200"/>
        </a:p>
      </dsp:txBody>
      <dsp:txXfrm>
        <a:off x="1073586" y="3281"/>
        <a:ext cx="2710383" cy="1626230"/>
      </dsp:txXfrm>
    </dsp:sp>
    <dsp:sp modelId="{D534BE91-5B7F-1D4E-8E0E-F8445BD6A7AA}">
      <dsp:nvSpPr>
        <dsp:cNvPr id="0" name=""/>
        <dsp:cNvSpPr/>
      </dsp:nvSpPr>
      <dsp:spPr>
        <a:xfrm>
          <a:off x="4055008" y="3281"/>
          <a:ext cx="2710383" cy="1626230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Why is it essential the KDD process?</a:t>
          </a:r>
          <a:endParaRPr lang="en-US" sz="2600" kern="1200" dirty="0"/>
        </a:p>
      </dsp:txBody>
      <dsp:txXfrm>
        <a:off x="4055008" y="3281"/>
        <a:ext cx="2710383" cy="1626230"/>
      </dsp:txXfrm>
    </dsp:sp>
    <dsp:sp modelId="{8C7C76E7-8D46-5243-8305-CBF6EE8E01E1}">
      <dsp:nvSpPr>
        <dsp:cNvPr id="0" name=""/>
        <dsp:cNvSpPr/>
      </dsp:nvSpPr>
      <dsp:spPr>
        <a:xfrm>
          <a:off x="7036430" y="3281"/>
          <a:ext cx="2710383" cy="1626230"/>
        </a:xfrm>
        <a:prstGeom prst="rect">
          <a:avLst/>
        </a:prstGeom>
        <a:solidFill>
          <a:schemeClr val="accent5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Different steps in the KDD process</a:t>
          </a:r>
          <a:endParaRPr lang="en-US" sz="2600" kern="1200"/>
        </a:p>
      </dsp:txBody>
      <dsp:txXfrm>
        <a:off x="7036430" y="3281"/>
        <a:ext cx="2710383" cy="1626230"/>
      </dsp:txXfrm>
    </dsp:sp>
    <dsp:sp modelId="{6B123671-4EA7-2A44-935E-6A55E2C0AACA}">
      <dsp:nvSpPr>
        <dsp:cNvPr id="0" name=""/>
        <dsp:cNvSpPr/>
      </dsp:nvSpPr>
      <dsp:spPr>
        <a:xfrm>
          <a:off x="1073586" y="1900549"/>
          <a:ext cx="2710383" cy="1626230"/>
        </a:xfrm>
        <a:prstGeom prst="rect">
          <a:avLst/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What is the preprocessing step?</a:t>
          </a:r>
          <a:endParaRPr lang="en-US" sz="2600" kern="1200" dirty="0"/>
        </a:p>
      </dsp:txBody>
      <dsp:txXfrm>
        <a:off x="1073586" y="1900549"/>
        <a:ext cx="2710383" cy="1626230"/>
      </dsp:txXfrm>
    </dsp:sp>
    <dsp:sp modelId="{01C1D4D0-81EB-294C-90E0-A57D31A40C3C}">
      <dsp:nvSpPr>
        <dsp:cNvPr id="0" name=""/>
        <dsp:cNvSpPr/>
      </dsp:nvSpPr>
      <dsp:spPr>
        <a:xfrm>
          <a:off x="4055008" y="1900549"/>
          <a:ext cx="2710383" cy="1626230"/>
        </a:xfrm>
        <a:prstGeom prst="rect">
          <a:avLst/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Why feature selection is important</a:t>
          </a:r>
          <a:endParaRPr lang="en-US" sz="2600" kern="1200" dirty="0"/>
        </a:p>
      </dsp:txBody>
      <dsp:txXfrm>
        <a:off x="4055008" y="1900549"/>
        <a:ext cx="2710383" cy="1626230"/>
      </dsp:txXfrm>
    </dsp:sp>
    <dsp:sp modelId="{F853365F-FC11-F747-B152-C26D26C65122}">
      <dsp:nvSpPr>
        <dsp:cNvPr id="0" name=""/>
        <dsp:cNvSpPr/>
      </dsp:nvSpPr>
      <dsp:spPr>
        <a:xfrm>
          <a:off x="7036430" y="1900549"/>
          <a:ext cx="2710383" cy="1626230"/>
        </a:xfrm>
        <a:prstGeom prst="rect">
          <a:avLst/>
        </a:prstGeom>
        <a:solidFill>
          <a:srgbClr val="7030A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Discussion on how to select the best approach for data</a:t>
          </a:r>
          <a:endParaRPr lang="en-US" sz="2600" kern="1200" dirty="0"/>
        </a:p>
      </dsp:txBody>
      <dsp:txXfrm>
        <a:off x="7036430" y="1900549"/>
        <a:ext cx="2710383" cy="16262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9D19A2-A636-D246-8B05-DD16E0AC064E}">
      <dsp:nvSpPr>
        <dsp:cNvPr id="0" name=""/>
        <dsp:cNvSpPr/>
      </dsp:nvSpPr>
      <dsp:spPr>
        <a:xfrm>
          <a:off x="0" y="0"/>
          <a:ext cx="9197340" cy="1284127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0" kern="1200" dirty="0"/>
            <a:t>This is important because we need to transform the information from our data sources into a format suitable for data mining tools.</a:t>
          </a:r>
          <a:endParaRPr lang="en-US" sz="2800" b="0" kern="1200" dirty="0"/>
        </a:p>
      </dsp:txBody>
      <dsp:txXfrm>
        <a:off x="37611" y="37611"/>
        <a:ext cx="7811666" cy="1208905"/>
      </dsp:txXfrm>
    </dsp:sp>
    <dsp:sp modelId="{3E27D6C7-B4A9-3540-93F8-A6C94990FB3A}">
      <dsp:nvSpPr>
        <dsp:cNvPr id="0" name=""/>
        <dsp:cNvSpPr/>
      </dsp:nvSpPr>
      <dsp:spPr>
        <a:xfrm>
          <a:off x="811530" y="1498148"/>
          <a:ext cx="9197340" cy="1284127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Preparing the information is also relevant to improve the performance of the models</a:t>
          </a:r>
          <a:endParaRPr lang="en-US" sz="2800" kern="1200" dirty="0"/>
        </a:p>
      </dsp:txBody>
      <dsp:txXfrm>
        <a:off x="849141" y="1535759"/>
        <a:ext cx="7475905" cy="1208905"/>
      </dsp:txXfrm>
    </dsp:sp>
    <dsp:sp modelId="{6DF11FE8-9764-B348-8BF1-334637708A3D}">
      <dsp:nvSpPr>
        <dsp:cNvPr id="0" name=""/>
        <dsp:cNvSpPr/>
      </dsp:nvSpPr>
      <dsp:spPr>
        <a:xfrm>
          <a:off x="1623060" y="2996296"/>
          <a:ext cx="9197340" cy="1284127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Data preparation can take around 70% of the workload of the data mining process</a:t>
          </a:r>
          <a:endParaRPr lang="en-US" sz="2800" kern="1200" dirty="0"/>
        </a:p>
      </dsp:txBody>
      <dsp:txXfrm>
        <a:off x="1660671" y="3033907"/>
        <a:ext cx="7475905" cy="1208905"/>
      </dsp:txXfrm>
    </dsp:sp>
    <dsp:sp modelId="{588D8FC2-B954-D442-A5EE-3C41997B30F0}">
      <dsp:nvSpPr>
        <dsp:cNvPr id="0" name=""/>
        <dsp:cNvSpPr/>
      </dsp:nvSpPr>
      <dsp:spPr>
        <a:xfrm>
          <a:off x="8362657" y="973796"/>
          <a:ext cx="834682" cy="834682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lumMod val="60000"/>
            <a:lumOff val="40000"/>
            <a:alpha val="90000"/>
          </a:schemeClr>
        </a:solidFill>
        <a:ln w="6350" cap="flat" cmpd="sng" algn="ctr">
          <a:solidFill>
            <a:schemeClr val="tx1">
              <a:alpha val="9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550460" y="973796"/>
        <a:ext cx="459076" cy="628098"/>
      </dsp:txXfrm>
    </dsp:sp>
    <dsp:sp modelId="{F99DBA7A-8AFA-9348-830B-7B42F1B1C87D}">
      <dsp:nvSpPr>
        <dsp:cNvPr id="0" name=""/>
        <dsp:cNvSpPr/>
      </dsp:nvSpPr>
      <dsp:spPr>
        <a:xfrm>
          <a:off x="9174187" y="2463384"/>
          <a:ext cx="834682" cy="834682"/>
        </a:xfrm>
        <a:prstGeom prst="downArrow">
          <a:avLst>
            <a:gd name="adj1" fmla="val 55000"/>
            <a:gd name="adj2" fmla="val 45000"/>
          </a:avLst>
        </a:prstGeom>
        <a:solidFill>
          <a:srgbClr val="CFC600">
            <a:lumMod val="60000"/>
            <a:lumOff val="40000"/>
            <a:alpha val="90000"/>
          </a:srgbClr>
        </a:solidFill>
        <a:ln w="6350" cap="flat" cmpd="sng" algn="ctr">
          <a:solidFill>
            <a:prstClr val="black">
              <a:alpha val="90000"/>
            </a:prst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Helvetica"/>
            <a:ea typeface="+mn-ea"/>
            <a:cs typeface="+mn-cs"/>
          </a:endParaRPr>
        </a:p>
      </dsp:txBody>
      <dsp:txXfrm>
        <a:off x="9361990" y="2463384"/>
        <a:ext cx="459076" cy="6280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540BF8-2012-8B45-ACC6-1415F57DE90A}">
      <dsp:nvSpPr>
        <dsp:cNvPr id="0" name=""/>
        <dsp:cNvSpPr/>
      </dsp:nvSpPr>
      <dsp:spPr>
        <a:xfrm>
          <a:off x="0" y="675848"/>
          <a:ext cx="10515600" cy="814319"/>
        </a:xfrm>
        <a:prstGeom prst="round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bg1"/>
              </a:solidFill>
            </a:rPr>
            <a:t>Data may not be available in some tuples. Do we remove them or just replace them?</a:t>
          </a:r>
          <a:endParaRPr lang="en-US" sz="2400" kern="1200" dirty="0">
            <a:solidFill>
              <a:schemeClr val="bg1"/>
            </a:solidFill>
          </a:endParaRPr>
        </a:p>
      </dsp:txBody>
      <dsp:txXfrm>
        <a:off x="39752" y="715600"/>
        <a:ext cx="10436096" cy="734815"/>
      </dsp:txXfrm>
    </dsp:sp>
    <dsp:sp modelId="{6BD98C17-97EA-494A-8255-A2FDEFFBE188}">
      <dsp:nvSpPr>
        <dsp:cNvPr id="0" name=""/>
        <dsp:cNvSpPr/>
      </dsp:nvSpPr>
      <dsp:spPr>
        <a:xfrm>
          <a:off x="0" y="1559288"/>
          <a:ext cx="10515600" cy="814319"/>
        </a:xfrm>
        <a:prstGeom prst="round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bg1"/>
              </a:solidFill>
            </a:rPr>
            <a:t>Data could be missing cause problems in the equipment, not properly written in the input, inconsistent with other values (inches, cm, metres…),</a:t>
          </a:r>
          <a:endParaRPr lang="en-US" sz="2400" kern="1200" dirty="0">
            <a:solidFill>
              <a:schemeClr val="bg1"/>
            </a:solidFill>
          </a:endParaRPr>
        </a:p>
      </dsp:txBody>
      <dsp:txXfrm>
        <a:off x="39752" y="1599040"/>
        <a:ext cx="10436096" cy="734815"/>
      </dsp:txXfrm>
    </dsp:sp>
    <dsp:sp modelId="{A0B42884-9EDD-1C43-A571-5835A3B6B661}">
      <dsp:nvSpPr>
        <dsp:cNvPr id="0" name=""/>
        <dsp:cNvSpPr/>
      </dsp:nvSpPr>
      <dsp:spPr>
        <a:xfrm>
          <a:off x="0" y="2442728"/>
          <a:ext cx="10515600" cy="814319"/>
        </a:xfrm>
        <a:prstGeom prst="round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bg1"/>
              </a:solidFill>
            </a:rPr>
            <a:t>Some algorithms like RF can work with missing values. In others like NN you need to replace them with other values. </a:t>
          </a:r>
          <a:endParaRPr lang="en-US" sz="2400" kern="1200" dirty="0">
            <a:solidFill>
              <a:schemeClr val="bg1"/>
            </a:solidFill>
          </a:endParaRPr>
        </a:p>
      </dsp:txBody>
      <dsp:txXfrm>
        <a:off x="39752" y="2482480"/>
        <a:ext cx="10436096" cy="734815"/>
      </dsp:txXfrm>
    </dsp:sp>
    <dsp:sp modelId="{84A732DB-F07F-5C4A-B97A-87CA74F2FFB1}">
      <dsp:nvSpPr>
        <dsp:cNvPr id="0" name=""/>
        <dsp:cNvSpPr/>
      </dsp:nvSpPr>
      <dsp:spPr>
        <a:xfrm>
          <a:off x="0" y="3326168"/>
          <a:ext cx="10515600" cy="814319"/>
        </a:xfrm>
        <a:prstGeom prst="round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bg1"/>
              </a:solidFill>
            </a:rPr>
            <a:t>To replace missing values, you can use the mode in categorical data or the mean in numeric values.</a:t>
          </a:r>
          <a:endParaRPr lang="en-US" sz="2400" kern="1200" dirty="0">
            <a:solidFill>
              <a:schemeClr val="bg1"/>
            </a:solidFill>
          </a:endParaRPr>
        </a:p>
      </dsp:txBody>
      <dsp:txXfrm>
        <a:off x="39752" y="3365920"/>
        <a:ext cx="10436096" cy="73481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01920-A1AF-6049-A525-A2C72450083E}">
      <dsp:nvSpPr>
        <dsp:cNvPr id="0" name=""/>
        <dsp:cNvSpPr/>
      </dsp:nvSpPr>
      <dsp:spPr>
        <a:xfrm>
          <a:off x="0" y="244980"/>
          <a:ext cx="6818611" cy="889200"/>
        </a:xfrm>
        <a:prstGeom prst="round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highlight>
                <a:srgbClr val="000000"/>
              </a:highlight>
            </a:rPr>
            <a:t>Filters</a:t>
          </a:r>
          <a:r>
            <a:rPr lang="en-GB" sz="1900" b="0" kern="1200" dirty="0"/>
            <a:t> rank the attributes of the dataset but do not build a model. They are typically univariate (analyse one attribute at a time) but can also be multivariate.</a:t>
          </a:r>
          <a:endParaRPr lang="en-US" sz="1900" b="0" kern="1200" dirty="0"/>
        </a:p>
      </dsp:txBody>
      <dsp:txXfrm>
        <a:off x="43407" y="288387"/>
        <a:ext cx="6731797" cy="802386"/>
      </dsp:txXfrm>
    </dsp:sp>
    <dsp:sp modelId="{2999057F-3944-F64C-A5A2-31C9BA3C6494}">
      <dsp:nvSpPr>
        <dsp:cNvPr id="0" name=""/>
        <dsp:cNvSpPr/>
      </dsp:nvSpPr>
      <dsp:spPr>
        <a:xfrm>
          <a:off x="0" y="1281413"/>
          <a:ext cx="6818611" cy="889200"/>
        </a:xfrm>
        <a:prstGeom prst="round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highlight>
                <a:srgbClr val="000000"/>
              </a:highlight>
            </a:rPr>
            <a:t>Wrapper</a:t>
          </a:r>
          <a:r>
            <a:rPr lang="en-GB" sz="1900" b="0" kern="1200" dirty="0"/>
            <a:t> methods build a model to evaluate the quality of a subset of methods.</a:t>
          </a:r>
          <a:endParaRPr lang="en-US" sz="1900" b="0" kern="1200" dirty="0"/>
        </a:p>
      </dsp:txBody>
      <dsp:txXfrm>
        <a:off x="43407" y="1324820"/>
        <a:ext cx="6731797" cy="802386"/>
      </dsp:txXfrm>
    </dsp:sp>
    <dsp:sp modelId="{33F516D3-568C-0645-AD2C-E5601AE06202}">
      <dsp:nvSpPr>
        <dsp:cNvPr id="0" name=""/>
        <dsp:cNvSpPr/>
      </dsp:nvSpPr>
      <dsp:spPr>
        <a:xfrm>
          <a:off x="0" y="2269303"/>
          <a:ext cx="6818611" cy="889200"/>
        </a:xfrm>
        <a:prstGeom prst="round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highlight>
                <a:srgbClr val="000000"/>
              </a:highlight>
            </a:rPr>
            <a:t>Principal component analysis: </a:t>
          </a:r>
          <a:r>
            <a:rPr lang="en-GB" sz="1900" b="0" kern="1200" dirty="0"/>
            <a:t>This method creates new features based on approximation using linear combinations of the original features to reduce the number of features.</a:t>
          </a:r>
          <a:endParaRPr lang="en-US" sz="1900" b="0" kern="1200" dirty="0"/>
        </a:p>
      </dsp:txBody>
      <dsp:txXfrm>
        <a:off x="43407" y="2312710"/>
        <a:ext cx="6731797" cy="802386"/>
      </dsp:txXfrm>
    </dsp:sp>
    <dsp:sp modelId="{CBAFA363-A20A-2D41-970F-1C0BE7E2CA1F}">
      <dsp:nvSpPr>
        <dsp:cNvPr id="0" name=""/>
        <dsp:cNvSpPr/>
      </dsp:nvSpPr>
      <dsp:spPr>
        <a:xfrm>
          <a:off x="0" y="3312732"/>
          <a:ext cx="6818611" cy="889200"/>
        </a:xfrm>
        <a:prstGeom prst="round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kern="1200" dirty="0">
              <a:highlight>
                <a:srgbClr val="000000"/>
              </a:highlight>
            </a:rPr>
            <a:t>Deep Learning </a:t>
          </a:r>
          <a:r>
            <a:rPr lang="en-GB" sz="1900" b="0" kern="1200" dirty="0"/>
            <a:t>methods: We do not need to create variables because the method automatically does this for us. </a:t>
          </a:r>
          <a:endParaRPr lang="en-US" sz="1900" b="0" kern="1200" dirty="0"/>
        </a:p>
      </dsp:txBody>
      <dsp:txXfrm>
        <a:off x="43407" y="3356139"/>
        <a:ext cx="6731797" cy="8023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31D101-FE02-E795-4EE3-6B3F37B9EC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6C3D61-E3D4-89C3-BB4F-A01897E55FE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51FD8B-C127-42E1-A677-7DBB302F0765}" type="datetimeFigureOut">
              <a:rPr lang="en-IE" smtClean="0"/>
              <a:t>02/12/2024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8CD473-5FD1-F8B8-7E9F-EB7E9BD1976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2D633F-F6F6-60E8-1E0F-503DA71BC5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3F9A04-B69E-4EE9-9A07-C5FD8C1409B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49213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00596-B5EC-404C-A3E5-7C34F07C3CB7}" type="datetimeFigureOut">
              <a:rPr lang="en-GB" smtClean="0"/>
              <a:t>02/12/2024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71F3FA-EEE6-4008-963E-F78DCEBB9B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9330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71F3FA-EEE6-4008-963E-F78DCEBB9B6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90652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5d4141883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5d4141883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5d4141883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5d4141883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5d4141883f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5d4141883f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5d4141883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5d4141883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5d4141883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5d4141883f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71F3FA-EEE6-4008-963E-F78DCEBB9B6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992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71F3FA-EEE6-4008-963E-F78DCEBB9B6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02917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5d4141883f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5d4141883f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5d4141883f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5d4141883f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5d4141883f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5d4141883f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40aa4efb6c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40aa4efb6c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5d4141883f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5d4141883f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71F3FA-EEE6-4008-963E-F78DCEBB9B6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0928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71F3FA-EEE6-4008-963E-F78DCEBB9B6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23035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71F3FA-EEE6-4008-963E-F78DCEBB9B6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47458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71F3FA-EEE6-4008-963E-F78DCEBB9B6C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65940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599d90970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599d90970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5504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599d90970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599d90970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45333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71F3FA-EEE6-4008-963E-F78DCEBB9B6C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84776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71F3FA-EEE6-4008-963E-F78DCEBB9B6C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15150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5d4141883f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5d4141883f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40aa4efb6c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40aa4efb6c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5d4141883f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5d4141883f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5d4141883f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5d4141883f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40aa4efb6c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40aa4efb6c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40aa4efb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40aa4efb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71F3FA-EEE6-4008-963E-F78DCEBB9B6C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04163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71F3FA-EEE6-4008-963E-F78DCEBB9B6C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5076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71F3FA-EEE6-4008-963E-F78DCEBB9B6C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93592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71F3FA-EEE6-4008-963E-F78DCEBB9B6C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42999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40aa4efb6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40aa4efb6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40aa4efb6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40aa4efb6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71F3FA-EEE6-4008-963E-F78DCEBB9B6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95396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40aa4efb6c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40aa4efb6c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40aa4efb6c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40aa4efb6c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40aa4efb6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40aa4efb6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97246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40aa4efb6c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40aa4efb6c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40aa4efb6c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40aa4efb6c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40aa4efb6c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40aa4efb6c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40aa4efb6c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40aa4efb6c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40aa4efb6c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40aa4efb6c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40aa4efb6c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40aa4efb6c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71F3FA-EEE6-4008-963E-F78DCEBB9B6C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4365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5d414188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5d414188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5d4141883f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5d4141883f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3840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5d4141883f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5d4141883f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2438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5d4141883f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5d4141883f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67806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5d4141883f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5d4141883f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89492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5d4141883f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5d4141883f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930260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5d4141883f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5d4141883f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99980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5d4141883f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5d4141883f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39276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5d4141883f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5d4141883f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5663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5d4141883f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5d4141883f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533106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71F3FA-EEE6-4008-963E-F78DCEBB9B6C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9611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5d4141883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5d4141883f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71F3FA-EEE6-4008-963E-F78DCEBB9B6C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2744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5d4141883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5d4141883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5d4141883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5d4141883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5d4141883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5d4141883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1317E-4B72-DDFC-3395-0AFCCE2FD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C926A8-BE5E-DB34-24F4-F8937FEFA6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AE87C-D5AB-C13D-F314-AE2B2F130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8F180-48E0-4AA3-9DDB-28D1E815DAD5}" type="datetime1">
              <a:rPr lang="en-GB" smtClean="0"/>
              <a:t>02/12/2024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E1232-B827-66CE-45E4-0AC0EE01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97826-01BA-CB0F-0792-6716C4805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71F0-0CD2-4C47-8087-EBCE9716EA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227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 colou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DD81B3-DF2D-90A5-75B5-5F66A4EEC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FB2E9-2CC8-42D6-A769-E6AC2FC4FFA8}" type="datetime1">
              <a:rPr lang="en-GB" smtClean="0"/>
              <a:t>02/12/2024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500BE0-7239-DF9F-8152-6A89D5FD4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227DB2-2307-A467-49D2-43198D154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71F0-0CD2-4C47-8087-EBCE9716EA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100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3F2E4F-D69A-C303-0281-6BB8BC65FA1A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rgbClr val="00A9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E483EC-461E-3DF8-7723-85858B620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0BA06-04AB-09B5-645C-2091343E9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D91B3F-7C7C-73B9-77CB-A11B1FCF8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67F290-2545-0C2B-78A6-D50CE3D00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BCE03-B3A4-4FF4-8428-B21A8B5011F1}" type="datetime1">
              <a:rPr lang="en-GB" smtClean="0"/>
              <a:t>02/12/2024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0E117D-2169-6E39-149C-5FBECD5E7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3838A-4F66-F529-E239-3AE7FBEDE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71F0-0CD2-4C47-8087-EBCE9716EA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37353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54395A0-EB10-01E3-39B4-075A8ACEABC7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rgbClr val="00A9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FAE3E-C2EA-DDE4-4229-9EB50F2F1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131BBD-51CD-4DC2-4A60-8A48EA6C6A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3B0D01-09EF-1E92-D338-9CD0EBA943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B20126-F846-16D0-EBDD-34D48607E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FA313-4A38-4EAD-86EB-2D8D5F57D26A}" type="datetime1">
              <a:rPr lang="en-GB" smtClean="0"/>
              <a:t>02/12/2024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34FC57-C801-AEF4-1D0A-E095B6450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51B0C-275C-33D2-9A96-4D0314E6E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71F0-0CD2-4C47-8087-EBCE9716EA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61548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5A1A4EC-146B-3381-63D1-52F3C15CB004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rgbClr val="00A9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BEF132-B0C4-CEBA-D9BB-A90CC2A65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5F3702-713A-C951-9CCF-955488BC6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4A4F3-ECB2-56FC-3055-081257812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4DD92-0689-46D4-9C2A-552C58686E68}" type="datetime1">
              <a:rPr lang="en-GB" smtClean="0"/>
              <a:t>02/12/2024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849C6-D413-92F0-6B5F-27BB8AC75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9A6DE-F917-5ECB-80DB-4C5C9924B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71F0-0CD2-4C47-8087-EBCE9716EA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1151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9213BEA-D64A-CDAB-CB01-CACA6AEFB654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rgbClr val="00A9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FFD24A-02C7-3C15-C6A2-2FE1816ED4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7E5EB9-6E42-B9D7-5671-A15D13E201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BCAA2-15B7-B922-2788-5986E5EEA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9FAC4-3DA8-4863-84F7-7F33571AE90B}" type="datetime1">
              <a:rPr lang="en-GB" smtClean="0"/>
              <a:t>02/12/2024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D40C5-A7B5-0CB8-7A77-77280AC6E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A6257-1CC9-8C66-1C48-A645172DC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71F0-0CD2-4C47-8087-EBCE9716EA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1842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202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6B007DB-BAC0-B5F7-CD3D-D722F4B0FC67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rgbClr val="00A9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CCE980-C7F7-E4BB-3D60-AC4227DD6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45A55-EFF2-43B6-B7BF-52DAEFC6D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DE508-9D0D-1A12-5055-B8C9BE346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8357B3-792D-45C8-A5E3-375CD2FC93EA}" type="datetime1">
              <a:rPr lang="en-GB" smtClean="0"/>
              <a:pPr/>
              <a:t>02/12/2024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0AB5E-027B-22C7-C21B-F11F469E4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86FA1-5E26-507E-BD6D-3316D06DE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fld id="{1AE971F0-0CD2-4C47-8087-EBCE9716EA8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9668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">
    <p:bg>
      <p:bgPr>
        <a:solidFill>
          <a:srgbClr val="004C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CE980-C7F7-E4BB-3D60-AC4227DD6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DE508-9D0D-1A12-5055-B8C9BE346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CF8357B3-792D-45C8-A5E3-375CD2FC93EA}" type="datetime1">
              <a:rPr lang="en-GB" smtClean="0"/>
              <a:pPr/>
              <a:t>02/12/2024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0AB5E-027B-22C7-C21B-F11F469E4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86FA1-5E26-507E-BD6D-3316D06DE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AE971F0-0CD2-4C47-8087-EBCE9716EA84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Graphic 7" descr="The following is a quote: ">
            <a:extLst>
              <a:ext uri="{FF2B5EF4-FFF2-40B4-BE49-F238E27FC236}">
                <a16:creationId xmlns:a16="http://schemas.microsoft.com/office/drawing/2014/main" id="{BBC1D34B-9075-8D03-3A5C-E7D33712D6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726" y="1825625"/>
            <a:ext cx="2084363" cy="2084363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1D05262-A873-B471-8864-15D00174DE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43200" y="2147888"/>
            <a:ext cx="8610600" cy="37957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5861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24196-08E0-BC7A-8733-4E756A5FA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accent3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D4156-1D08-F755-3CB7-F04B4CB23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864EA-CCA9-EB4F-A84F-BE9D5F986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53F90AE9-7E54-4C99-8887-D88AF3524E1B}" type="datetime1">
              <a:rPr lang="en-GB" smtClean="0"/>
              <a:pPr/>
              <a:t>02/12/2024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BAC42-79B8-8591-472D-39FDD982E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DDDC1-A48D-40A0-07DA-F99E091C3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AE971F0-0CD2-4C47-8087-EBCE9716EA8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789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24196-08E0-BC7A-8733-4E756A5FA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816548"/>
            <a:ext cx="10515600" cy="122385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accent3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864EA-CCA9-EB4F-A84F-BE9D5F986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90AE9-7E54-4C99-8887-D88AF3524E1B}" type="datetime1">
              <a:rPr lang="en-GB" smtClean="0"/>
              <a:t>02/12/2024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BAC42-79B8-8591-472D-39FDD982E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DDDC1-A48D-40A0-07DA-F99E091C3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71F0-0CD2-4C47-8087-EBCE9716EA84}" type="slidenum">
              <a:rPr lang="en-GB" smtClean="0"/>
              <a:t>‹#›</a:t>
            </a:fld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59A2BA5-1AB5-DB59-3C54-16713B4E427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754313" y="712788"/>
            <a:ext cx="6794500" cy="41037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68118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B0BE543-0448-3A4C-5F33-EAD956CEEC4F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rgbClr val="00A9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9FF7AA-B49C-D561-FA47-CB24D2FBF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61E7E-A789-0692-DCFA-73EB3A13A5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5CDC2F-840C-693F-493D-EB4B70B829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413D37-E198-0C87-31DE-C825CE017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4A6A6-A921-4A2A-98B6-101BBB6E441B}" type="datetime1">
              <a:rPr lang="en-GB" smtClean="0"/>
              <a:t>02/12/2024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55D9D-23CD-C2B7-2CB9-63A7B666A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84A3F-2DEF-A695-73CD-C8A79EDD7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71F0-0CD2-4C47-8087-EBCE9716EA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718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A557A7C-8356-9C4D-0FD4-A2809BBA22A6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rgbClr val="00A9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23E5D6-F819-DF80-8C6A-FE0FD2368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34751-4015-7A9E-A494-E4825F6D8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D0E5A5-4B18-9989-88ED-D6B31265D2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85D65-C667-2456-E06F-F0E68B2E5C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44F890-33E6-BD4B-978A-E4B20968B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26AA7C-81D8-7C95-3E01-76956024F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ED810-C173-4B0E-912A-A0CE5E563277}" type="datetime1">
              <a:rPr lang="en-GB" smtClean="0"/>
              <a:t>02/12/2024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7830B1-02EA-A7DB-8FCF-32C06C3E0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580A6F-5EBE-2DCC-8CCB-9F05EA664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71F0-0CD2-4C47-8087-EBCE9716EA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1188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8C00E1A-F73B-4343-8C36-A161A0EDF3C9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rgbClr val="00A9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CD2DC0-0D4F-4B0E-7C43-380735648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278B6D-6F61-EF5E-B5CC-F72AA2353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13B55-8FCA-4DA4-AC78-B3100A5B2594}" type="datetime1">
              <a:rPr lang="en-GB" smtClean="0"/>
              <a:t>02/12/2024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7A9D98-33BD-A8E4-155E-07D8B622B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44C4ED-AE87-B167-6C8F-8D62A01C4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71F0-0CD2-4C47-8087-EBCE9716EA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4876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DD81B3-DF2D-90A5-75B5-5F66A4EEC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FB2E9-2CC8-42D6-A769-E6AC2FC4FFA8}" type="datetime1">
              <a:rPr lang="en-GB" smtClean="0"/>
              <a:t>02/12/2024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500BE0-7239-DF9F-8152-6A89D5FD4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227DB2-2307-A467-49D2-43198D154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71F0-0CD2-4C47-8087-EBCE9716EA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0828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E0A642-ABE6-FE0E-2BD1-AB0BC48CE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047573-978D-7FA9-0D26-40779E976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631032-3BBA-DDD8-39F1-68FB671B8D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882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A02127B0-3699-4D16-99C4-CE122436B0DA}" type="datetime1">
              <a:rPr lang="en-GB" smtClean="0"/>
              <a:pPr/>
              <a:t>02/12/2024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0B08B-CD62-82DF-7BC9-CCDE7E5B63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882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453A8-267C-532B-1CCE-A59D105FD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82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</a:defRPr>
            </a:lvl1pPr>
          </a:lstStyle>
          <a:p>
            <a:fld id="{1AE971F0-0CD2-4C47-8087-EBCE9716EA8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714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61" r:id="rId5"/>
    <p:sldLayoutId id="2147483652" r:id="rId6"/>
    <p:sldLayoutId id="2147483653" r:id="rId7"/>
    <p:sldLayoutId id="2147483654" r:id="rId8"/>
    <p:sldLayoutId id="2147483655" r:id="rId9"/>
    <p:sldLayoutId id="2147483662" r:id="rId10"/>
    <p:sldLayoutId id="2147483656" r:id="rId11"/>
    <p:sldLayoutId id="2147483657" r:id="rId12"/>
    <p:sldLayoutId id="2147483658" r:id="rId13"/>
    <p:sldLayoutId id="2147483659" r:id="rId14"/>
    <p:sldLayoutId id="2147483663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4C6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7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3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r7FIXEAGvs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ratascratch.com/blog/feature-selection-techniques-in-machine-learning/" TargetMode="External"/><Relationship Id="rId3" Type="http://schemas.openxmlformats.org/officeDocument/2006/relationships/hyperlink" Target="https://www.youtube.com/watch?v=9r7FIXEAGvs" TargetMode="External"/><Relationship Id="rId7" Type="http://schemas.openxmlformats.org/officeDocument/2006/relationships/hyperlink" Target="https://www.cse.psu.edu/~rtc12/CSE586Spring2010/lectures/pcaLectureShort.pdf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lideshare.net/slideshow/principal-component-analysis-pca/264679594" TargetMode="External"/><Relationship Id="rId5" Type="http://schemas.openxmlformats.org/officeDocument/2006/relationships/hyperlink" Target="https://ieeexplore.ieee.org/stamp/stamp.jsp?tp=&amp;arnumber=7238499" TargetMode="External"/><Relationship Id="rId4" Type="http://schemas.openxmlformats.org/officeDocument/2006/relationships/hyperlink" Target="https://www.geeksforgeeks.org/feature-selection-techniques-in-machine-learning/" TargetMode="External"/><Relationship Id="rId9" Type="http://schemas.openxmlformats.org/officeDocument/2006/relationships/hyperlink" Target="https://machinelearningmastery.com/feature-selection-with-real-and-categorical-data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59FA92C-B278-E264-6857-68AD13A165C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77866" y="2958832"/>
            <a:ext cx="8064388" cy="132343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Helvetica" panose="020B0604020202020204" pitchFamily="34" charset="0"/>
                <a:ea typeface="Open Sans ExtraBold"/>
              </a:rPr>
              <a:t>Data Preprocessing</a:t>
            </a:r>
            <a:br>
              <a:rPr lang="en-US" sz="4000" dirty="0">
                <a:solidFill>
                  <a:schemeClr val="bg1"/>
                </a:solidFill>
                <a:latin typeface="Helvetica" panose="020B0604020202020204" pitchFamily="34" charset="0"/>
                <a:ea typeface="Open Sans ExtraBold"/>
              </a:rPr>
            </a:br>
            <a:r>
              <a:rPr lang="en-US" sz="4000" dirty="0">
                <a:solidFill>
                  <a:schemeClr val="bg1"/>
                </a:solidFill>
                <a:latin typeface="Helvetica" panose="020B0604020202020204" pitchFamily="34" charset="0"/>
                <a:ea typeface="Open Sans ExtraBold"/>
              </a:rPr>
              <a:t>and Feature selection</a:t>
            </a:r>
            <a:endParaRPr lang="en-IE" sz="4000" dirty="0">
              <a:solidFill>
                <a:schemeClr val="bg1"/>
              </a:solidFill>
              <a:latin typeface="Helvetica" panose="020B0604020202020204" pitchFamily="34" charset="0"/>
              <a:ea typeface="Open Sans Extra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4DDB32-DB2C-944E-8629-808B9BC36D30}"/>
              </a:ext>
            </a:extLst>
          </p:cNvPr>
          <p:cNvSpPr txBox="1"/>
          <p:nvPr/>
        </p:nvSpPr>
        <p:spPr>
          <a:xfrm>
            <a:off x="277866" y="5330921"/>
            <a:ext cx="2099998" cy="49244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600" b="1">
                <a:solidFill>
                  <a:schemeClr val="bg1"/>
                </a:solidFill>
                <a:latin typeface="Open Sans Light"/>
                <a:cs typeface="Open Sans Light"/>
              </a:rPr>
              <a:t>Luis Miralles</a:t>
            </a:r>
            <a:endParaRPr lang="en-US" sz="2600" b="1" dirty="0">
              <a:solidFill>
                <a:schemeClr val="bg1"/>
              </a:solidFill>
              <a:latin typeface="Open Sans Light"/>
              <a:cs typeface="Open Sans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234142-19CA-395A-BB2F-58839B4B9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7040" y="2030953"/>
            <a:ext cx="2202688" cy="220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838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20" tIns="60960" rIns="121920" bIns="60960" rtlCol="0" anchor="ctr" anchorCtr="0">
            <a:normAutofit/>
          </a:bodyPr>
          <a:lstStyle/>
          <a:p>
            <a:pPr defTabSz="1219170">
              <a:spcBef>
                <a:spcPct val="0"/>
              </a:spcBef>
            </a:pPr>
            <a:r>
              <a:rPr lang="en-US" sz="3600" dirty="0"/>
              <a:t>Types of attributes on a dataset</a:t>
            </a:r>
          </a:p>
        </p:txBody>
      </p:sp>
      <p:sp>
        <p:nvSpPr>
          <p:cNvPr id="116" name="Google Shape;116;p21"/>
          <p:cNvSpPr txBox="1">
            <a:spLocks noGrp="1"/>
          </p:cNvSpPr>
          <p:nvPr>
            <p:ph idx="1"/>
          </p:nvPr>
        </p:nvSpPr>
        <p:spPr>
          <a:xfrm>
            <a:off x="728869" y="1408181"/>
            <a:ext cx="10515600" cy="4351338"/>
          </a:xfrm>
          <a:prstGeom prst="rect">
            <a:avLst/>
          </a:prstGeom>
        </p:spPr>
        <p:txBody>
          <a:bodyPr spcFirstLastPara="1" vert="horz" wrap="square" lIns="121920" tIns="60960" rIns="121920" bIns="60960" rtlCol="0" anchor="ctr" anchorCtr="0">
            <a:normAutofit/>
          </a:bodyPr>
          <a:lstStyle/>
          <a:p>
            <a:pPr marL="0" indent="0" defTabSz="1219170">
              <a:lnSpc>
                <a:spcPct val="100000"/>
              </a:lnSpc>
              <a:buNone/>
            </a:pPr>
            <a:r>
              <a:rPr lang="en-US" sz="1600" dirty="0"/>
              <a:t>Qualitative is:</a:t>
            </a:r>
          </a:p>
          <a:p>
            <a:pPr indent="-304792" defTabSz="1219170">
              <a:lnSpc>
                <a:spcPct val="100000"/>
              </a:lnSpc>
              <a:spcBef>
                <a:spcPts val="1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b="1" dirty="0"/>
              <a:t>Nominals/categorical: </a:t>
            </a:r>
            <a:r>
              <a:rPr lang="en-US" sz="1600" dirty="0"/>
              <a:t>Represent values or categories of things. Example: Attribute: </a:t>
            </a:r>
            <a:r>
              <a:rPr lang="en-US" sz="1600" dirty="0" err="1"/>
              <a:t>colour</a:t>
            </a:r>
            <a:r>
              <a:rPr lang="en-US" sz="1600" dirty="0"/>
              <a:t>, Values: {Red, Green, Blue…}.</a:t>
            </a:r>
          </a:p>
          <a:p>
            <a:pPr indent="-304792" defTabSz="1219170">
              <a:lnSpc>
                <a:spcPct val="1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600" b="1" dirty="0"/>
              <a:t>Binary attributes: </a:t>
            </a:r>
            <a:r>
              <a:rPr lang="en-US" sz="1600" dirty="0"/>
              <a:t>They can only have two values: Example: Attribute: Connected, State:{on, off}.</a:t>
            </a:r>
          </a:p>
          <a:p>
            <a:pPr indent="-304792" defTabSz="1219170">
              <a:lnSpc>
                <a:spcPct val="1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600" b="1" dirty="0"/>
              <a:t>Ordinal attributes: </a:t>
            </a:r>
            <a:r>
              <a:rPr lang="en-US" sz="1600" dirty="0"/>
              <a:t>Attribute: Grades, Values: {Heavyweight, Cruiserweight, Light Heavyweight, Super Middleweight, Middleweight, Super Welterweight}</a:t>
            </a:r>
          </a:p>
          <a:p>
            <a:pPr marL="0" indent="0" defTabSz="1219170">
              <a:lnSpc>
                <a:spcPct val="100000"/>
              </a:lnSpc>
              <a:buSzPct val="100000"/>
              <a:buNone/>
            </a:pPr>
            <a:r>
              <a:rPr lang="en-US" sz="1600" dirty="0"/>
              <a:t>Quantitative are:</a:t>
            </a:r>
          </a:p>
          <a:p>
            <a:pPr indent="-304792" defTabSz="1219170">
              <a:lnSpc>
                <a:spcPct val="100000"/>
              </a:lnSpc>
              <a:spcBef>
                <a:spcPts val="1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b="1" dirty="0"/>
              <a:t>Numeric: </a:t>
            </a:r>
            <a:r>
              <a:rPr lang="en-US" sz="1600" dirty="0"/>
              <a:t>There are two types: interval-scaled (those that cannot be multiplied, e.g., temperature) and ratio-scaled (They are regular numbers).</a:t>
            </a:r>
          </a:p>
          <a:p>
            <a:pPr indent="-304792" defTabSz="1219170">
              <a:lnSpc>
                <a:spcPct val="1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600" b="1" dirty="0"/>
              <a:t>Discrete: </a:t>
            </a:r>
            <a:r>
              <a:rPr lang="en-US" sz="1600" dirty="0"/>
              <a:t>It has finite values. It can be numerical or categorical—for example, phone numbers.</a:t>
            </a:r>
          </a:p>
          <a:p>
            <a:pPr indent="-304792" defTabSz="1219170">
              <a:lnSpc>
                <a:spcPct val="1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600" b="1" dirty="0"/>
              <a:t>Continuous: </a:t>
            </a:r>
            <a:r>
              <a:rPr lang="en-US" sz="1600" dirty="0"/>
              <a:t>It can have infinite values, such as height or weight, but it is normally limited to a number of decimals.</a:t>
            </a:r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20" tIns="60960" rIns="121920" bIns="60960" rtlCol="0" anchor="t" anchorCtr="0">
            <a:no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fld id="{00000000-1234-1234-1234-123412341234}" type="slidenum">
              <a:rPr lang="en-US" sz="1800" smtClean="0"/>
              <a:pPr>
                <a:lnSpc>
                  <a:spcPct val="90000"/>
                </a:lnSpc>
                <a:spcAft>
                  <a:spcPts val="800"/>
                </a:spcAft>
              </a:pPr>
              <a:t>10</a:t>
            </a:fld>
            <a:endParaRPr lang="en-US"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GB" dirty="0"/>
              <a:t>Data conversion</a:t>
            </a:r>
            <a:endParaRPr dirty="0"/>
          </a:p>
        </p:txBody>
      </p:sp>
      <p:sp>
        <p:nvSpPr>
          <p:cNvPr id="123" name="Google Shape;123;p22"/>
          <p:cNvSpPr txBox="1"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GB" b="1" dirty="0"/>
              <a:t>Comparison: </a:t>
            </a:r>
            <a:r>
              <a:rPr lang="en-GB" dirty="0"/>
              <a:t>This is used when we need to compare results. For example, for grades, if you are using </a:t>
            </a:r>
            <a:r>
              <a:rPr lang="en-GB" b="1" dirty="0"/>
              <a:t>A+, A-, B+, B-</a:t>
            </a:r>
            <a:r>
              <a:rPr lang="en-GB" dirty="0"/>
              <a:t>... it would be best to use 4.0, 3.7, 3.3, 3.0… and so on.</a:t>
            </a:r>
            <a:endParaRPr dirty="0"/>
          </a:p>
          <a:p>
            <a:pPr>
              <a:lnSpc>
                <a:spcPct val="120000"/>
              </a:lnSpc>
            </a:pPr>
            <a:r>
              <a:rPr lang="en-GB" b="1" dirty="0"/>
              <a:t>Few instances: </a:t>
            </a:r>
            <a:r>
              <a:rPr lang="en-GB" dirty="0"/>
              <a:t>When you have classes with very few cases, consider merging them into one.</a:t>
            </a:r>
            <a:endParaRPr dirty="0"/>
          </a:p>
          <a:p>
            <a:pPr>
              <a:lnSpc>
                <a:spcPct val="120000"/>
              </a:lnSpc>
            </a:pPr>
            <a:r>
              <a:rPr lang="en-GB" b="1" dirty="0"/>
              <a:t>Outliers:</a:t>
            </a:r>
            <a:r>
              <a:rPr lang="en-GB" dirty="0"/>
              <a:t> They are values representing anomalies. You could apply different approaches, such as not doing anything, rescaling it to an upper/lower bound, or reducing it.</a:t>
            </a:r>
            <a:endParaRPr dirty="0"/>
          </a:p>
          <a:p>
            <a:pPr>
              <a:lnSpc>
                <a:spcPct val="120000"/>
              </a:lnSpc>
            </a:pPr>
            <a:r>
              <a:rPr lang="en-GB" b="1" dirty="0"/>
              <a:t>Normalisation: </a:t>
            </a:r>
            <a:r>
              <a:rPr lang="en-GB" dirty="0"/>
              <a:t>Some algorithms, such as Neural Networks, must have values between 0 and 1.</a:t>
            </a:r>
            <a:endParaRPr dirty="0"/>
          </a:p>
        </p:txBody>
      </p:sp>
      <p:sp>
        <p:nvSpPr>
          <p:cNvPr id="124" name="Google Shape;124;p2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20" tIns="60960" rIns="121920" bIns="60960" rtlCol="0" anchor="t" anchorCtr="0">
            <a:no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fld id="{00000000-1234-1234-1234-123412341234}" type="slidenum">
              <a:rPr lang="en-GB"/>
              <a:pPr>
                <a:lnSpc>
                  <a:spcPct val="90000"/>
                </a:lnSpc>
                <a:spcAft>
                  <a:spcPts val="800"/>
                </a:spcAft>
              </a:pPr>
              <a:t>11</a:t>
            </a:fld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DC224E-92F3-45F6-909F-213C917E1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45" y="277659"/>
            <a:ext cx="6456049" cy="782811"/>
          </a:xfrm>
        </p:spPr>
        <p:txBody>
          <a:bodyPr>
            <a:normAutofit fontScale="90000"/>
          </a:bodyPr>
          <a:lstStyle/>
          <a:p>
            <a:r>
              <a:rPr lang="en-IE" sz="4000" dirty="0"/>
              <a:t>Look at the date from multiple perspectives</a:t>
            </a:r>
          </a:p>
        </p:txBody>
      </p:sp>
      <p:sp>
        <p:nvSpPr>
          <p:cNvPr id="129" name="Google Shape;129;p23"/>
          <p:cNvSpPr txBox="1">
            <a:spLocks noGrp="1"/>
          </p:cNvSpPr>
          <p:nvPr>
            <p:ph idx="1"/>
          </p:nvPr>
        </p:nvSpPr>
        <p:spPr>
          <a:xfrm>
            <a:off x="474545" y="4602854"/>
            <a:ext cx="3879365" cy="1641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indent="0">
              <a:lnSpc>
                <a:spcPct val="115000"/>
              </a:lnSpc>
              <a:spcAft>
                <a:spcPts val="1600"/>
              </a:spcAft>
              <a:buNone/>
            </a:pPr>
            <a:r>
              <a:rPr lang="en-GB" sz="2000" dirty="0"/>
              <a:t>Sometimes, an outlier may be the consequence of erroneous information.</a:t>
            </a:r>
            <a:endParaRPr sz="2000" dirty="0"/>
          </a:p>
        </p:txBody>
      </p:sp>
      <p:sp>
        <p:nvSpPr>
          <p:cNvPr id="131" name="Google Shape;131;p23"/>
          <p:cNvSpPr txBox="1"/>
          <p:nvPr/>
        </p:nvSpPr>
        <p:spPr>
          <a:xfrm>
            <a:off x="7299537" y="5163800"/>
            <a:ext cx="4683552" cy="1407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-GB" dirty="0"/>
              <a:t>Seeing the data from only one perspective can be very dangerous. </a:t>
            </a:r>
            <a:r>
              <a:rPr lang="en-GB" dirty="0">
                <a:highlight>
                  <a:srgbClr val="FFFF00"/>
                </a:highlight>
              </a:rPr>
              <a:t>You need to compare.</a:t>
            </a:r>
            <a:endParaRPr dirty="0">
              <a:highlight>
                <a:srgbClr val="FFFF00"/>
              </a:highlight>
            </a:endParaRPr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rcRect b="50272"/>
          <a:stretch/>
        </p:blipFill>
        <p:spPr>
          <a:xfrm>
            <a:off x="7299537" y="187418"/>
            <a:ext cx="4220064" cy="2098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30;p23">
            <a:extLst>
              <a:ext uri="{FF2B5EF4-FFF2-40B4-BE49-F238E27FC236}">
                <a16:creationId xmlns:a16="http://schemas.microsoft.com/office/drawing/2014/main" id="{3F280286-6799-F7AB-DDBF-C5D83DF4B91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399" y="1796070"/>
            <a:ext cx="3681511" cy="2428436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" name="Google Shape;124;p22">
            <a:extLst>
              <a:ext uri="{FF2B5EF4-FFF2-40B4-BE49-F238E27FC236}">
                <a16:creationId xmlns:a16="http://schemas.microsoft.com/office/drawing/2014/main" id="{145F1DE4-BA06-2B69-A675-7F10783F31C0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8610600" y="6388249"/>
            <a:ext cx="2743200" cy="365125"/>
          </a:xfrm>
          <a:prstGeom prst="rect">
            <a:avLst/>
          </a:prstGeom>
        </p:spPr>
        <p:txBody>
          <a:bodyPr spcFirstLastPara="1" vert="horz" wrap="square" lIns="121920" tIns="60960" rIns="121920" bIns="60960" rtlCol="0" anchor="t" anchorCtr="0">
            <a:no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fld id="{00000000-1234-1234-1234-123412341234}" type="slidenum">
              <a:rPr lang="en-GB"/>
              <a:pPr>
                <a:lnSpc>
                  <a:spcPct val="90000"/>
                </a:lnSpc>
                <a:spcAft>
                  <a:spcPts val="800"/>
                </a:spcAft>
              </a:pPr>
              <a:t>12</a:t>
            </a:fld>
            <a:endParaRPr dirty="0"/>
          </a:p>
        </p:txBody>
      </p:sp>
      <p:pic>
        <p:nvPicPr>
          <p:cNvPr id="5" name="Google Shape;132;p23">
            <a:extLst>
              <a:ext uri="{FF2B5EF4-FFF2-40B4-BE49-F238E27FC236}">
                <a16:creationId xmlns:a16="http://schemas.microsoft.com/office/drawing/2014/main" id="{CDD4323F-7F77-8B4F-FB76-998B6AC58CF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rcRect t="50272"/>
          <a:stretch/>
        </p:blipFill>
        <p:spPr>
          <a:xfrm>
            <a:off x="7299537" y="3010288"/>
            <a:ext cx="4282188" cy="21294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159D0904-F399-54C4-064B-3C1C0343B20E}"/>
              </a:ext>
            </a:extLst>
          </p:cNvPr>
          <p:cNvSpPr/>
          <p:nvPr/>
        </p:nvSpPr>
        <p:spPr>
          <a:xfrm rot="5400000">
            <a:off x="9247903" y="2430370"/>
            <a:ext cx="536027" cy="4355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GB" dirty="0"/>
              <a:t>Normalization</a:t>
            </a:r>
            <a:endParaRPr dirty="0"/>
          </a:p>
        </p:txBody>
      </p:sp>
      <p:sp>
        <p:nvSpPr>
          <p:cNvPr id="139" name="Google Shape;139;p24"/>
          <p:cNvSpPr txBox="1">
            <a:spLocks noGrp="1"/>
          </p:cNvSpPr>
          <p:nvPr>
            <p:ph idx="1"/>
          </p:nvPr>
        </p:nvSpPr>
        <p:spPr>
          <a:xfrm>
            <a:off x="516850" y="1486611"/>
            <a:ext cx="7882265" cy="101633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GB" sz="2000" dirty="0"/>
              <a:t>Normalizing also helps to understand things in a better context.</a:t>
            </a:r>
            <a:endParaRPr sz="2000" dirty="0"/>
          </a:p>
        </p:txBody>
      </p:sp>
      <p:sp>
        <p:nvSpPr>
          <p:cNvPr id="143" name="Google Shape;143;p2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20" tIns="60960" rIns="121920" bIns="60960" rtlCol="0" anchor="t" anchorCtr="0">
            <a:no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fld id="{00000000-1234-1234-1234-123412341234}" type="slidenum">
              <a:rPr lang="en-GB"/>
              <a:pPr>
                <a:lnSpc>
                  <a:spcPct val="90000"/>
                </a:lnSpc>
                <a:spcAft>
                  <a:spcPts val="800"/>
                </a:spcAft>
              </a:pPr>
              <a:t>13</a:t>
            </a:fld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body" idx="4294967295"/>
          </p:nvPr>
        </p:nvSpPr>
        <p:spPr>
          <a:xfrm>
            <a:off x="8860628" y="3429000"/>
            <a:ext cx="3075435" cy="149177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dirty="0"/>
              <a:t>Min-max normalisation is a very typical example.</a:t>
            </a:r>
            <a:endParaRPr sz="2000" dirty="0"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6732" y="2294782"/>
            <a:ext cx="3075435" cy="952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" name="Google Shape;140;p24">
            <a:extLst>
              <a:ext uri="{FF2B5EF4-FFF2-40B4-BE49-F238E27FC236}">
                <a16:creationId xmlns:a16="http://schemas.microsoft.com/office/drawing/2014/main" id="{B0002C52-4D6E-CC71-3FF8-7B1C6AC9ED2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204"/>
          <a:stretch/>
        </p:blipFill>
        <p:spPr>
          <a:xfrm>
            <a:off x="626214" y="2294782"/>
            <a:ext cx="7339620" cy="333473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GB" dirty="0"/>
              <a:t>Missing data – What to do?</a:t>
            </a:r>
            <a:endParaRPr dirty="0"/>
          </a:p>
        </p:txBody>
      </p:sp>
      <p:sp>
        <p:nvSpPr>
          <p:cNvPr id="151" name="Google Shape;151;p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20" tIns="60960" rIns="121920" bIns="60960" rtlCol="0" anchor="t" anchorCtr="0">
            <a:no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fld id="{00000000-1234-1234-1234-123412341234}" type="slidenum">
              <a:rPr lang="en-GB"/>
              <a:pPr>
                <a:lnSpc>
                  <a:spcPct val="90000"/>
                </a:lnSpc>
                <a:spcAft>
                  <a:spcPts val="800"/>
                </a:spcAft>
              </a:pPr>
              <a:t>14</a:t>
            </a:fld>
            <a:endParaRPr/>
          </a:p>
        </p:txBody>
      </p:sp>
      <p:pic>
        <p:nvPicPr>
          <p:cNvPr id="3074" name="Picture 2" descr="Free photos of Puzzle">
            <a:extLst>
              <a:ext uri="{FF2B5EF4-FFF2-40B4-BE49-F238E27FC236}">
                <a16:creationId xmlns:a16="http://schemas.microsoft.com/office/drawing/2014/main" id="{9CD32EAC-1F24-7EB4-378B-D2C0C181C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174" y="219670"/>
            <a:ext cx="1743690" cy="13255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graphicFrame>
        <p:nvGraphicFramePr>
          <p:cNvPr id="3076" name="Google Shape;149;p25">
            <a:extLst>
              <a:ext uri="{FF2B5EF4-FFF2-40B4-BE49-F238E27FC236}">
                <a16:creationId xmlns:a16="http://schemas.microsoft.com/office/drawing/2014/main" id="{A626AE63-9567-5F13-6664-D123CB6A59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373777"/>
              </p:ext>
            </p:extLst>
          </p:nvPr>
        </p:nvGraphicFramePr>
        <p:xfrm>
          <a:off x="514992" y="1485847"/>
          <a:ext cx="10515600" cy="4816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600E5-383D-755D-FEB4-690D7CD02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Missing data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1A017A-B991-4175-5E53-48C6F87B0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834" y="1794683"/>
            <a:ext cx="6582508" cy="173819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dirty="0"/>
              <a:t>We could also apply the K-nearest neighbour. In the image, the green point will take the value of the red triangle since it is closer to it.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7C884-F477-91EC-26EC-73951E0B1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15</a:t>
            </a:fld>
            <a:endParaRPr lang="en-GB" dirty="0"/>
          </a:p>
        </p:txBody>
      </p:sp>
      <p:pic>
        <p:nvPicPr>
          <p:cNvPr id="5" name="Google Shape;150;p25">
            <a:extLst>
              <a:ext uri="{FF2B5EF4-FFF2-40B4-BE49-F238E27FC236}">
                <a16:creationId xmlns:a16="http://schemas.microsoft.com/office/drawing/2014/main" id="{2B37CA76-1A0B-E693-98BB-7E9474695E7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9233" y="1294270"/>
            <a:ext cx="3485933" cy="31477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18F7C2-6678-6DDD-4B4A-3AE033F9FCB6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7049342" y="2663778"/>
            <a:ext cx="2876711" cy="38021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196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CBD6D19-71CD-F0E4-63C7-6EC009295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816548"/>
            <a:ext cx="10515600" cy="1669596"/>
          </a:xfrm>
        </p:spPr>
        <p:txBody>
          <a:bodyPr anchor="ctr">
            <a:normAutofit/>
          </a:bodyPr>
          <a:lstStyle/>
          <a:p>
            <a:r>
              <a:rPr lang="en-GB" dirty="0"/>
              <a:t>Section 2: Feature selection</a:t>
            </a:r>
            <a:endParaRPr lang="en-I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A64DFD-193E-8E92-4B81-615BE8AC4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8249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AE971F0-0CD2-4C47-8087-EBCE9716EA84}" type="slidenum">
              <a:rPr lang="en-GB" smtClean="0"/>
              <a:pPr>
                <a:spcAft>
                  <a:spcPts val="600"/>
                </a:spcAft>
              </a:pPr>
              <a:t>16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C9717C-B829-BAFA-7FD1-524404FC4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798" y="1112898"/>
            <a:ext cx="3473704" cy="347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7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>
            <a:spLocks noGrp="1"/>
          </p:cNvSpPr>
          <p:nvPr>
            <p:ph type="title"/>
          </p:nvPr>
        </p:nvSpPr>
        <p:spPr>
          <a:xfrm>
            <a:off x="5656300" y="365125"/>
            <a:ext cx="5697499" cy="132556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GB" dirty="0"/>
              <a:t>Feature Selection</a:t>
            </a:r>
            <a:endParaRPr dirty="0"/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fld id="{00000000-1234-1234-1234-123412341234}" type="slidenum">
              <a:rPr lang="en-GB" smtClean="0"/>
              <a:pPr/>
              <a:t>17</a:t>
            </a:fld>
            <a:endParaRPr lang="en-GB"/>
          </a:p>
        </p:txBody>
      </p:sp>
      <p:pic>
        <p:nvPicPr>
          <p:cNvPr id="157" name="Google Shape;157;p26" descr="A person and person looking at oranges&#10;&#10;Description automatically generat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6"/>
          <p:cNvSpPr txBox="1"/>
          <p:nvPr/>
        </p:nvSpPr>
        <p:spPr>
          <a:xfrm>
            <a:off x="5656300" y="4641101"/>
            <a:ext cx="5262400" cy="94393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2267" dirty="0"/>
              <a:t>What do you think are the main </a:t>
            </a:r>
          </a:p>
          <a:p>
            <a:pPr algn="ctr"/>
            <a:r>
              <a:rPr lang="en-GB" sz="2267" dirty="0"/>
              <a:t>advantages by order?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>
            <a:spLocks noGrp="1"/>
          </p:cNvSpPr>
          <p:nvPr>
            <p:ph type="title"/>
          </p:nvPr>
        </p:nvSpPr>
        <p:spPr>
          <a:xfrm>
            <a:off x="342739" y="255439"/>
            <a:ext cx="10515600" cy="1325563"/>
          </a:xfrm>
          <a:prstGeom prst="rect">
            <a:avLst/>
          </a:prstGeom>
        </p:spPr>
        <p:txBody>
          <a:bodyPr spcFirstLastPara="1" vert="horz" wrap="square" lIns="121920" tIns="60960" rIns="121920" bIns="60960" rtlCol="0" anchor="ctr" anchorCtr="0">
            <a:normAutofit/>
          </a:bodyPr>
          <a:lstStyle/>
          <a:p>
            <a:pPr defTabSz="1219170">
              <a:spcBef>
                <a:spcPct val="0"/>
              </a:spcBef>
            </a:pPr>
            <a:r>
              <a:rPr lang="en-US" sz="5333" dirty="0"/>
              <a:t>Feature selection</a:t>
            </a:r>
          </a:p>
        </p:txBody>
      </p:sp>
      <p:sp>
        <p:nvSpPr>
          <p:cNvPr id="165" name="Google Shape;165;p27"/>
          <p:cNvSpPr txBox="1">
            <a:spLocks noGrp="1"/>
          </p:cNvSpPr>
          <p:nvPr>
            <p:ph idx="1"/>
          </p:nvPr>
        </p:nvSpPr>
        <p:spPr>
          <a:xfrm>
            <a:off x="176814" y="1611211"/>
            <a:ext cx="6923869" cy="3980301"/>
          </a:xfrm>
          <a:prstGeom prst="rect">
            <a:avLst/>
          </a:prstGeom>
        </p:spPr>
        <p:txBody>
          <a:bodyPr spcFirstLastPara="1" vert="horz" wrap="square" lIns="121920" tIns="60960" rIns="121920" bIns="60960" rtlCol="0" anchor="t" anchorCtr="0">
            <a:normAutofit fontScale="85000" lnSpcReduction="10000"/>
          </a:bodyPr>
          <a:lstStyle/>
          <a:p>
            <a:pPr indent="-304792" defTabSz="121917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Understanding the data and finding valuable insights</a:t>
            </a:r>
          </a:p>
          <a:p>
            <a:pPr indent="-304792" defTabSz="121917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It improves the interpretability of the methods </a:t>
            </a:r>
          </a:p>
          <a:p>
            <a:pPr indent="-304792" defTabSz="121917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There is a difference between explainability and interpretability</a:t>
            </a:r>
          </a:p>
          <a:p>
            <a:pPr indent="-304792" defTabSz="121917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Making models more accurate</a:t>
            </a:r>
          </a:p>
          <a:p>
            <a:pPr indent="-304792" defTabSz="121917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Builds the models quicker and gets the output quicker</a:t>
            </a:r>
          </a:p>
          <a:p>
            <a:pPr indent="-304792" defTabSz="121917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It also prevents overfitting.</a:t>
            </a:r>
          </a:p>
          <a:p>
            <a:pPr marL="0" indent="-304792" defTabSz="121917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7" name="Google Shape;167;p2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20" tIns="60960" rIns="121920" bIns="60960" rtlCol="0" anchor="t" anchorCtr="0">
            <a:no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800"/>
                </a:spcAft>
              </a:pPr>
              <a:t>18</a:t>
            </a:fld>
            <a:endParaRPr lang="en-US" dirty="0"/>
          </a:p>
        </p:txBody>
      </p:sp>
      <p:pic>
        <p:nvPicPr>
          <p:cNvPr id="4098" name="Picture 2" descr="Free photos of Apple">
            <a:extLst>
              <a:ext uri="{FF2B5EF4-FFF2-40B4-BE49-F238E27FC236}">
                <a16:creationId xmlns:a16="http://schemas.microsoft.com/office/drawing/2014/main" id="{20D50C1D-8B27-1EAD-8D73-21032E0A59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3" t="38994" r="26194"/>
          <a:stretch/>
        </p:blipFill>
        <p:spPr bwMode="auto">
          <a:xfrm>
            <a:off x="7598458" y="225230"/>
            <a:ext cx="3488029" cy="160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iagram of a function&#10;&#10;Description automatically generated with medium confidence">
            <a:extLst>
              <a:ext uri="{FF2B5EF4-FFF2-40B4-BE49-F238E27FC236}">
                <a16:creationId xmlns:a16="http://schemas.microsoft.com/office/drawing/2014/main" id="{44FF08A8-581C-7F45-5EC6-86654DC48D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3" r="10751"/>
          <a:stretch/>
        </p:blipFill>
        <p:spPr>
          <a:xfrm>
            <a:off x="7171248" y="2336119"/>
            <a:ext cx="4843938" cy="30543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564931" y="104627"/>
            <a:ext cx="10515600" cy="132556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4000" dirty="0"/>
              <a:t>There are many approaches to feature selection:</a:t>
            </a:r>
            <a:endParaRPr sz="4000" dirty="0"/>
          </a:p>
        </p:txBody>
      </p:sp>
      <p:sp>
        <p:nvSpPr>
          <p:cNvPr id="175" name="Google Shape;175;p2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 fontScale="47500" lnSpcReduction="20000"/>
          </a:bodyPr>
          <a:lstStyle/>
          <a:p>
            <a:fld id="{00000000-1234-1234-1234-123412341234}" type="slidenum">
              <a:rPr lang="en-GB"/>
              <a:pPr/>
              <a:t>19</a:t>
            </a:fld>
            <a:endParaRPr/>
          </a:p>
        </p:txBody>
      </p:sp>
      <p:pic>
        <p:nvPicPr>
          <p:cNvPr id="5122" name="Picture 2" descr="Free photos of Watercolor">
            <a:extLst>
              <a:ext uri="{FF2B5EF4-FFF2-40B4-BE49-F238E27FC236}">
                <a16:creationId xmlns:a16="http://schemas.microsoft.com/office/drawing/2014/main" id="{29891739-DBB9-F582-73E3-BBED1654E2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7" t="16034" r="23423"/>
          <a:stretch/>
        </p:blipFill>
        <p:spPr bwMode="auto">
          <a:xfrm>
            <a:off x="7164744" y="1099594"/>
            <a:ext cx="5027257" cy="575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" name="Google Shape;174;p28"/>
          <p:cNvSpPr txBox="1"/>
          <p:nvPr/>
        </p:nvSpPr>
        <p:spPr>
          <a:xfrm>
            <a:off x="7379951" y="4882221"/>
            <a:ext cx="4648260" cy="800179"/>
          </a:xfrm>
          <a:prstGeom prst="rect">
            <a:avLst/>
          </a:prstGeom>
          <a:solidFill>
            <a:srgbClr val="FAFBFC"/>
          </a:solidFill>
          <a:ln>
            <a:solidFill>
              <a:schemeClr val="bg1">
                <a:alpha val="45000"/>
              </a:schemeClr>
            </a:solidFill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dirty="0"/>
              <a:t>What are the advantages of this method, and when would you use each method?</a:t>
            </a:r>
            <a:endParaRPr dirty="0"/>
          </a:p>
        </p:txBody>
      </p:sp>
      <p:graphicFrame>
        <p:nvGraphicFramePr>
          <p:cNvPr id="5126" name="Google Shape;173;p28">
            <a:extLst>
              <a:ext uri="{FF2B5EF4-FFF2-40B4-BE49-F238E27FC236}">
                <a16:creationId xmlns:a16="http://schemas.microsoft.com/office/drawing/2014/main" id="{4F2CB690-41F5-2852-3D14-6035303FEA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2771565"/>
              </p:ext>
            </p:extLst>
          </p:nvPr>
        </p:nvGraphicFramePr>
        <p:xfrm>
          <a:off x="163789" y="1430190"/>
          <a:ext cx="6818611" cy="46829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685800" y="563563"/>
            <a:ext cx="8610600" cy="1293028"/>
          </a:xfrm>
          <a:prstGeom prst="rect">
            <a:avLst/>
          </a:prstGeom>
        </p:spPr>
        <p:txBody>
          <a:bodyPr spcFirstLastPara="1" vert="horz" wrap="square" lIns="121920" tIns="60960" rIns="121920" bIns="60960" rtlCol="0" anchor="ctr" anchorCtr="0">
            <a:normAutofit/>
          </a:bodyPr>
          <a:lstStyle/>
          <a:p>
            <a:pPr defTabSz="1219170">
              <a:spcBef>
                <a:spcPct val="0"/>
              </a:spcBef>
            </a:pPr>
            <a:r>
              <a:rPr lang="en-US" sz="5333" dirty="0"/>
              <a:t>Structure of the class</a:t>
            </a: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763000" y="381001"/>
            <a:ext cx="2743200" cy="365124"/>
          </a:xfrm>
          <a:prstGeom prst="rect">
            <a:avLst/>
          </a:prstGeom>
        </p:spPr>
        <p:txBody>
          <a:bodyPr spcFirstLastPara="1" vert="horz" wrap="square" lIns="121920" tIns="60960" rIns="121920" bIns="60960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fld id="{00000000-1234-1234-1234-123412341234}" type="slidenum">
              <a:rPr lang="en-US" sz="933" dirty="0">
                <a:solidFill>
                  <a:schemeClr val="tx1">
                    <a:tint val="75000"/>
                  </a:schemeClr>
                </a:solidFill>
              </a:rPr>
              <a:pPr>
                <a:lnSpc>
                  <a:spcPct val="90000"/>
                </a:lnSpc>
                <a:spcAft>
                  <a:spcPts val="800"/>
                </a:spcAft>
              </a:pPr>
              <a:t>2</a:t>
            </a:fld>
            <a:endParaRPr lang="en-US" sz="933" dirty="0">
              <a:solidFill>
                <a:schemeClr val="tx1">
                  <a:tint val="75000"/>
                </a:schemeClr>
              </a:solidFill>
            </a:endParaRPr>
          </a:p>
        </p:txBody>
      </p:sp>
      <p:graphicFrame>
        <p:nvGraphicFramePr>
          <p:cNvPr id="81" name="Google Shape;63;p14">
            <a:extLst>
              <a:ext uri="{FF2B5EF4-FFF2-40B4-BE49-F238E27FC236}">
                <a16:creationId xmlns:a16="http://schemas.microsoft.com/office/drawing/2014/main" id="{DF7F3A90-D005-7810-5FCD-E5EAE1161E18}"/>
              </a:ext>
            </a:extLst>
          </p:cNvPr>
          <p:cNvGraphicFramePr/>
          <p:nvPr/>
        </p:nvGraphicFramePr>
        <p:xfrm>
          <a:off x="685800" y="2441051"/>
          <a:ext cx="10820400" cy="35300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20" tIns="60960" rIns="121920" bIns="60960" rtlCol="0" anchor="ctr" anchorCtr="0">
            <a:normAutofit/>
          </a:bodyPr>
          <a:lstStyle/>
          <a:p>
            <a:pPr defTabSz="1219170">
              <a:spcBef>
                <a:spcPct val="0"/>
              </a:spcBef>
            </a:pPr>
            <a:r>
              <a:rPr lang="en-US" sz="3733" dirty="0"/>
              <a:t>Pros and cons of each approach</a:t>
            </a:r>
          </a:p>
        </p:txBody>
      </p:sp>
      <p:sp>
        <p:nvSpPr>
          <p:cNvPr id="181" name="Google Shape;181;p29"/>
          <p:cNvSpPr txBox="1">
            <a:spLocks noGrp="1"/>
          </p:cNvSpPr>
          <p:nvPr>
            <p:ph idx="1"/>
          </p:nvPr>
        </p:nvSpPr>
        <p:spPr>
          <a:xfrm>
            <a:off x="838200" y="1478784"/>
            <a:ext cx="10515600" cy="4351338"/>
          </a:xfrm>
          <a:prstGeom prst="rect">
            <a:avLst/>
          </a:prstGeom>
        </p:spPr>
        <p:txBody>
          <a:bodyPr spcFirstLastPara="1" vert="horz" wrap="square" lIns="121920" tIns="60960" rIns="121920" bIns="60960" rtlCol="0" anchor="t" anchorCtr="0">
            <a:noAutofit/>
          </a:bodyPr>
          <a:lstStyle/>
          <a:p>
            <a:pPr indent="-304792" defTabSz="1219170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FFFF00"/>
                </a:highlight>
              </a:rPr>
              <a:t>Filters are quicker and more scalable </a:t>
            </a:r>
            <a:r>
              <a:rPr lang="en-US" sz="2000" dirty="0"/>
              <a:t>because each feature can be executed independently. They are less likely to detect dependencies or redundancies between variables.</a:t>
            </a:r>
          </a:p>
          <a:p>
            <a:pPr indent="-304792" defTabSz="1219170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FFFF00"/>
                </a:highlight>
              </a:rPr>
              <a:t>Wrapper</a:t>
            </a:r>
            <a:r>
              <a:rPr lang="en-US" sz="2000" dirty="0"/>
              <a:t> methods are </a:t>
            </a:r>
            <a:r>
              <a:rPr lang="en-US" sz="2000" dirty="0">
                <a:highlight>
                  <a:srgbClr val="FFFF00"/>
                </a:highlight>
              </a:rPr>
              <a:t>very computationally intensive, but they get the best results and</a:t>
            </a:r>
            <a:r>
              <a:rPr lang="en-US" sz="2000" dirty="0"/>
              <a:t> can be helpful for </a:t>
            </a:r>
            <a:r>
              <a:rPr lang="en-US" sz="2000" dirty="0">
                <a:highlight>
                  <a:srgbClr val="FFFF00"/>
                </a:highlight>
              </a:rPr>
              <a:t>interpretability.</a:t>
            </a:r>
          </a:p>
          <a:p>
            <a:pPr indent="-304792" defTabSz="1219170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FFFF00"/>
                </a:highlight>
              </a:rPr>
              <a:t>PCA is speedy </a:t>
            </a:r>
            <a:r>
              <a:rPr lang="en-US" sz="2000" dirty="0"/>
              <a:t>and reduces space. It created features that are very efficient and quick to process, but since variables are combinations, they are impossible to understand.</a:t>
            </a:r>
          </a:p>
          <a:p>
            <a:pPr indent="-304792" defTabSz="1219170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FFFF00"/>
                </a:highlight>
              </a:rPr>
              <a:t>DL automatically selects features, but since it is a black box, we have no feedback on which features have been selected. Methods to generate explanations exist but are not 100% reliable and</a:t>
            </a:r>
            <a:r>
              <a:rPr lang="en-US" sz="2000" dirty="0"/>
              <a:t> slow.</a:t>
            </a:r>
          </a:p>
        </p:txBody>
      </p:sp>
      <p:sp>
        <p:nvSpPr>
          <p:cNvPr id="182" name="Google Shape;182;p2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20" tIns="60960" rIns="121920" bIns="60960" rtlCol="0" anchor="t" anchorCtr="0">
            <a:no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fld id="{00000000-1234-1234-1234-123412341234}" type="slidenum">
              <a:rPr lang="en-US" smtClean="0"/>
              <a:pPr>
                <a:lnSpc>
                  <a:spcPct val="90000"/>
                </a:lnSpc>
                <a:spcAft>
                  <a:spcPts val="800"/>
                </a:spcAft>
              </a:pPr>
              <a:t>20</a:t>
            </a:fld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36EE-85A2-EA76-3B98-044919754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Combinations in Wrapper methods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3B962C-2842-0CA0-3D1C-71A85CC81823}"/>
              </a:ext>
            </a:extLst>
          </p:cNvPr>
          <p:cNvCxnSpPr>
            <a:cxnSpLocks/>
          </p:cNvCxnSpPr>
          <p:nvPr/>
        </p:nvCxnSpPr>
        <p:spPr>
          <a:xfrm>
            <a:off x="2054174" y="2482938"/>
            <a:ext cx="78314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A73A5C-2504-836C-0D67-6D37FA3B0A8F}"/>
              </a:ext>
            </a:extLst>
          </p:cNvPr>
          <p:cNvCxnSpPr>
            <a:cxnSpLocks/>
          </p:cNvCxnSpPr>
          <p:nvPr/>
        </p:nvCxnSpPr>
        <p:spPr>
          <a:xfrm>
            <a:off x="4191384" y="2092611"/>
            <a:ext cx="0" cy="316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994E26-62F8-1AA3-A4B9-31EE9FE51C00}"/>
              </a:ext>
            </a:extLst>
          </p:cNvPr>
          <p:cNvCxnSpPr>
            <a:cxnSpLocks/>
          </p:cNvCxnSpPr>
          <p:nvPr/>
        </p:nvCxnSpPr>
        <p:spPr>
          <a:xfrm>
            <a:off x="6792694" y="2075166"/>
            <a:ext cx="0" cy="30643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E830282-3B7E-392D-5604-0ECF5AFB2171}"/>
              </a:ext>
            </a:extLst>
          </p:cNvPr>
          <p:cNvSpPr txBox="1"/>
          <p:nvPr/>
        </p:nvSpPr>
        <p:spPr>
          <a:xfrm>
            <a:off x="2176223" y="1978728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Order matters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20FC9D-8F28-A54B-E26E-FE6DDA876991}"/>
              </a:ext>
            </a:extLst>
          </p:cNvPr>
          <p:cNvSpPr txBox="1"/>
          <p:nvPr/>
        </p:nvSpPr>
        <p:spPr>
          <a:xfrm>
            <a:off x="4470677" y="2008644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With repetition?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EB3F5E-A025-29B0-5E35-5BEBC9C92546}"/>
              </a:ext>
            </a:extLst>
          </p:cNvPr>
          <p:cNvSpPr txBox="1"/>
          <p:nvPr/>
        </p:nvSpPr>
        <p:spPr>
          <a:xfrm>
            <a:off x="7859646" y="2062784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Formula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D65917-85D7-837C-0C4B-665EF94C3339}"/>
              </a:ext>
            </a:extLst>
          </p:cNvPr>
          <p:cNvSpPr txBox="1"/>
          <p:nvPr/>
        </p:nvSpPr>
        <p:spPr>
          <a:xfrm>
            <a:off x="1881364" y="2648954"/>
            <a:ext cx="202299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 (Permutation)</a:t>
            </a:r>
          </a:p>
          <a:p>
            <a:endParaRPr lang="en-US" dirty="0"/>
          </a:p>
          <a:p>
            <a:r>
              <a:rPr lang="en-US" dirty="0"/>
              <a:t>Yes (Permutation)</a:t>
            </a:r>
          </a:p>
          <a:p>
            <a:endParaRPr lang="en-US" dirty="0"/>
          </a:p>
          <a:p>
            <a:r>
              <a:rPr lang="en-US" dirty="0"/>
              <a:t>No (Combination)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 (Combination)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FB4B37-1262-A562-D929-74640AECD050}"/>
              </a:ext>
            </a:extLst>
          </p:cNvPr>
          <p:cNvSpPr txBox="1"/>
          <p:nvPr/>
        </p:nvSpPr>
        <p:spPr>
          <a:xfrm>
            <a:off x="4985459" y="2648954"/>
            <a:ext cx="56105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Yes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Yes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No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No</a:t>
            </a:r>
          </a:p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96E37A1-31A5-9A9D-584F-71E55F608355}"/>
                  </a:ext>
                </a:extLst>
              </p:cNvPr>
              <p:cNvSpPr txBox="1"/>
              <p:nvPr/>
            </p:nvSpPr>
            <p:spPr>
              <a:xfrm>
                <a:off x="7410291" y="2622177"/>
                <a:ext cx="1888850" cy="27665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P(</a:t>
                </a:r>
                <a:r>
                  <a:rPr lang="en-US" dirty="0" err="1"/>
                  <a:t>n,r</a:t>
                </a:r>
                <a:r>
                  <a:rPr lang="en-US" dirty="0"/>
                  <a:t>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P(</a:t>
                </a:r>
                <a:r>
                  <a:rPr lang="en-US" dirty="0" err="1"/>
                  <a:t>n,r</a:t>
                </a:r>
                <a:r>
                  <a:rPr lang="en-US" dirty="0"/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GB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C(</a:t>
                </a:r>
                <a:r>
                  <a:rPr lang="en-US" dirty="0" err="1"/>
                  <a:t>n,r</a:t>
                </a:r>
                <a:r>
                  <a:rPr lang="en-US" dirty="0"/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!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GB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r>
                  <a:rPr lang="en-US" dirty="0"/>
                  <a:t>C(</a:t>
                </a:r>
                <a:r>
                  <a:rPr lang="en-US" dirty="0" err="1"/>
                  <a:t>n,r</a:t>
                </a:r>
                <a:r>
                  <a:rPr lang="en-US" dirty="0"/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−1)!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!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 − 1</m:t>
                            </m:r>
                          </m:e>
                        </m:d>
                        <m:r>
                          <a:rPr lang="en-GB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96E37A1-31A5-9A9D-584F-71E55F608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291" y="2622177"/>
                <a:ext cx="1888850" cy="2766527"/>
              </a:xfrm>
              <a:prstGeom prst="rect">
                <a:avLst/>
              </a:prstGeom>
              <a:blipFill>
                <a:blip r:embed="rId3"/>
                <a:stretch>
                  <a:fillRect l="-2685" t="-913" r="-2013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FD183B8-B802-5189-BE9F-BFD3677C12D0}"/>
              </a:ext>
            </a:extLst>
          </p:cNvPr>
          <p:cNvCxnSpPr>
            <a:cxnSpLocks/>
          </p:cNvCxnSpPr>
          <p:nvPr/>
        </p:nvCxnSpPr>
        <p:spPr>
          <a:xfrm>
            <a:off x="2054174" y="3058509"/>
            <a:ext cx="78314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AE90FE-4C9A-52D0-42F7-1B66089A2475}"/>
              </a:ext>
            </a:extLst>
          </p:cNvPr>
          <p:cNvCxnSpPr>
            <a:cxnSpLocks/>
          </p:cNvCxnSpPr>
          <p:nvPr/>
        </p:nvCxnSpPr>
        <p:spPr>
          <a:xfrm>
            <a:off x="2054174" y="3673365"/>
            <a:ext cx="78314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DA46812-E782-1777-711E-B1F3FCAF66DF}"/>
              </a:ext>
            </a:extLst>
          </p:cNvPr>
          <p:cNvCxnSpPr>
            <a:cxnSpLocks/>
          </p:cNvCxnSpPr>
          <p:nvPr/>
        </p:nvCxnSpPr>
        <p:spPr>
          <a:xfrm>
            <a:off x="1933305" y="4479408"/>
            <a:ext cx="78314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182;p29">
            <a:extLst>
              <a:ext uri="{FF2B5EF4-FFF2-40B4-BE49-F238E27FC236}">
                <a16:creationId xmlns:a16="http://schemas.microsoft.com/office/drawing/2014/main" id="{7BBACACF-1640-99DB-2562-6A81F7ED0479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8610600" y="6388249"/>
            <a:ext cx="2743200" cy="365125"/>
          </a:xfrm>
          <a:prstGeom prst="rect">
            <a:avLst/>
          </a:prstGeom>
        </p:spPr>
        <p:txBody>
          <a:bodyPr spcFirstLastPara="1" vert="horz" wrap="square" lIns="121920" tIns="60960" rIns="121920" bIns="60960" rtlCol="0" anchor="t" anchorCtr="0">
            <a:no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fld id="{00000000-1234-1234-1234-123412341234}" type="slidenum">
              <a:rPr lang="en-US" smtClean="0"/>
              <a:pPr>
                <a:lnSpc>
                  <a:spcPct val="90000"/>
                </a:lnSpc>
                <a:spcAft>
                  <a:spcPts val="800"/>
                </a:spcAft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777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99EA83-6FB9-5BD6-8794-44F0F1F4C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Combinations in Wrapper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E38E66-F043-03F9-CC07-CFCF2BA05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I have 100 features in wrapper methods. How many possible combinations of 10 do I have?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3A4E8A-61CA-F7F8-B2B2-280ACF8F936E}"/>
                  </a:ext>
                </a:extLst>
              </p:cNvPr>
              <p:cNvSpPr txBox="1"/>
              <p:nvPr/>
            </p:nvSpPr>
            <p:spPr>
              <a:xfrm>
                <a:off x="3578755" y="4071919"/>
                <a:ext cx="5034490" cy="8522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dirty="0"/>
                  <a:t>C(</a:t>
                </a:r>
                <a:r>
                  <a:rPr lang="en-US" sz="3200" dirty="0" err="1"/>
                  <a:t>n,r</a:t>
                </a:r>
                <a:r>
                  <a:rPr lang="en-US" sz="3200" dirty="0"/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!</m:t>
                        </m:r>
                        <m:d>
                          <m:d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GB" sz="3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GB" sz="3200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3A4E8A-61CA-F7F8-B2B2-280ACF8F9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755" y="4071919"/>
                <a:ext cx="5034490" cy="852221"/>
              </a:xfrm>
              <a:prstGeom prst="rect">
                <a:avLst/>
              </a:prstGeom>
              <a:blipFill>
                <a:blip r:embed="rId3"/>
                <a:stretch>
                  <a:fillRect b="-1014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Google Shape;182;p29">
            <a:extLst>
              <a:ext uri="{FF2B5EF4-FFF2-40B4-BE49-F238E27FC236}">
                <a16:creationId xmlns:a16="http://schemas.microsoft.com/office/drawing/2014/main" id="{0F87A8E1-798E-586A-5BC4-1F858FF7AB68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8610600" y="6388249"/>
            <a:ext cx="2743200" cy="365125"/>
          </a:xfrm>
          <a:prstGeom prst="rect">
            <a:avLst/>
          </a:prstGeom>
        </p:spPr>
        <p:txBody>
          <a:bodyPr spcFirstLastPara="1" vert="horz" wrap="square" lIns="121920" tIns="60960" rIns="121920" bIns="60960" rtlCol="0" anchor="t" anchorCtr="0">
            <a:no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fld id="{00000000-1234-1234-1234-123412341234}" type="slidenum">
              <a:rPr lang="en-US" smtClean="0"/>
              <a:pPr>
                <a:lnSpc>
                  <a:spcPct val="90000"/>
                </a:lnSpc>
                <a:spcAft>
                  <a:spcPts val="800"/>
                </a:spcAft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36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99EA83-6FB9-5BD6-8794-44F0F1F4C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Combinations in Wrapper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E38E66-F043-03F9-CC07-CFCF2BA05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I have 100 features in wrapper methods. How many possible combinations of 10 do I have?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F4FAE75-F6BD-EE0A-EE55-BCFB4E6B9072}"/>
              </a:ext>
            </a:extLst>
          </p:cNvPr>
          <p:cNvSpPr txBox="1">
            <a:spLocks/>
          </p:cNvSpPr>
          <p:nvPr/>
        </p:nvSpPr>
        <p:spPr>
          <a:xfrm>
            <a:off x="1199596" y="4189083"/>
            <a:ext cx="8520600" cy="95943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answer is: </a:t>
            </a:r>
            <a:r>
              <a:rPr lang="en-US" dirty="0">
                <a:solidFill>
                  <a:srgbClr val="FF0000"/>
                </a:solidFill>
              </a:rPr>
              <a:t>Overflow.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FE68ED-6302-8854-19E7-095D05C55910}"/>
              </a:ext>
            </a:extLst>
          </p:cNvPr>
          <p:cNvSpPr txBox="1"/>
          <p:nvPr/>
        </p:nvSpPr>
        <p:spPr>
          <a:xfrm>
            <a:off x="599755" y="6388249"/>
            <a:ext cx="80108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www.programiz.com</a:t>
            </a:r>
            <a:r>
              <a:rPr lang="en-US" dirty="0">
                <a:solidFill>
                  <a:schemeClr val="bg1"/>
                </a:solidFill>
              </a:rPr>
              <a:t>/python-programming/online-compiler/</a:t>
            </a:r>
          </a:p>
        </p:txBody>
      </p:sp>
      <p:sp>
        <p:nvSpPr>
          <p:cNvPr id="5" name="Google Shape;182;p29">
            <a:extLst>
              <a:ext uri="{FF2B5EF4-FFF2-40B4-BE49-F238E27FC236}">
                <a16:creationId xmlns:a16="http://schemas.microsoft.com/office/drawing/2014/main" id="{F3A5C359-9392-CC91-FDA1-6529C7CDC584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8610600" y="6388249"/>
            <a:ext cx="2743200" cy="365125"/>
          </a:xfrm>
          <a:prstGeom prst="rect">
            <a:avLst/>
          </a:prstGeom>
        </p:spPr>
        <p:txBody>
          <a:bodyPr spcFirstLastPara="1" vert="horz" wrap="square" lIns="121920" tIns="60960" rIns="121920" bIns="60960" rtlCol="0" anchor="t" anchorCtr="0">
            <a:no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fld id="{00000000-1234-1234-1234-123412341234}" type="slidenum">
              <a:rPr lang="en-US" smtClean="0"/>
              <a:pPr>
                <a:lnSpc>
                  <a:spcPct val="90000"/>
                </a:lnSpc>
                <a:spcAft>
                  <a:spcPts val="800"/>
                </a:spcAft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360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BB196-5CDB-2CA8-2A26-C5DC1D6DA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547" y="178904"/>
            <a:ext cx="10515600" cy="764343"/>
          </a:xfrm>
        </p:spPr>
        <p:txBody>
          <a:bodyPr/>
          <a:lstStyle/>
          <a:p>
            <a:r>
              <a:rPr lang="en-IE" dirty="0"/>
              <a:t>Python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57D6C1-99F2-9F5D-2FF7-7BA183CEF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71F0-0CD2-4C47-8087-EBCE9716EA84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B939B0-8138-5C1D-FC9A-87B5CB132B9F}"/>
              </a:ext>
            </a:extLst>
          </p:cNvPr>
          <p:cNvSpPr txBox="1"/>
          <p:nvPr/>
        </p:nvSpPr>
        <p:spPr>
          <a:xfrm>
            <a:off x="1924699" y="1105287"/>
            <a:ext cx="8057501" cy="46474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/>
              <a:t># Online Python compiler (interpreter) to run Python online.</a:t>
            </a:r>
          </a:p>
          <a:p>
            <a:r>
              <a:rPr lang="en-US" sz="1600" b="1" dirty="0"/>
              <a:t># Write Python 3 code in this online editor and run it.</a:t>
            </a:r>
          </a:p>
          <a:p>
            <a:r>
              <a:rPr lang="en-US" sz="1600" dirty="0"/>
              <a:t>import math</a:t>
            </a:r>
          </a:p>
          <a:p>
            <a:endParaRPr lang="en-US" sz="1600" dirty="0"/>
          </a:p>
          <a:p>
            <a:r>
              <a:rPr lang="en-US" sz="1600" b="1" dirty="0"/>
              <a:t>def combinations(</a:t>
            </a:r>
            <a:r>
              <a:rPr lang="en-US" sz="1600" b="1" dirty="0" err="1"/>
              <a:t>n,r</a:t>
            </a:r>
            <a:r>
              <a:rPr lang="en-US" sz="1600" b="1" dirty="0"/>
              <a:t>):</a:t>
            </a:r>
          </a:p>
          <a:p>
            <a:r>
              <a:rPr lang="en-US" sz="1600" dirty="0"/>
              <a:t>    num = </a:t>
            </a:r>
            <a:r>
              <a:rPr lang="en-US" sz="1600" dirty="0" err="1"/>
              <a:t>math.factorial</a:t>
            </a:r>
            <a:r>
              <a:rPr lang="en-US" sz="1600" dirty="0"/>
              <a:t>(n)</a:t>
            </a:r>
          </a:p>
          <a:p>
            <a:r>
              <a:rPr lang="en-US" sz="1600" dirty="0"/>
              <a:t>    den = </a:t>
            </a:r>
            <a:r>
              <a:rPr lang="en-US" sz="1600" dirty="0" err="1"/>
              <a:t>math.factorial</a:t>
            </a:r>
            <a:r>
              <a:rPr lang="en-US" sz="1600" dirty="0"/>
              <a:t>(r) * </a:t>
            </a:r>
            <a:r>
              <a:rPr lang="en-US" sz="1600" dirty="0" err="1"/>
              <a:t>math.factorial</a:t>
            </a:r>
            <a:r>
              <a:rPr lang="en-US" sz="1600" dirty="0"/>
              <a:t>(n-r)</a:t>
            </a:r>
          </a:p>
          <a:p>
            <a:r>
              <a:rPr lang="en-US" sz="1600" dirty="0"/>
              <a:t>    return num/den</a:t>
            </a:r>
          </a:p>
          <a:p>
            <a:endParaRPr lang="en-US" sz="1600" dirty="0"/>
          </a:p>
          <a:p>
            <a:r>
              <a:rPr lang="en-US" sz="1600" b="1" dirty="0"/>
              <a:t>def </a:t>
            </a:r>
            <a:r>
              <a:rPr lang="en-US" sz="1600" b="1" dirty="0" err="1"/>
              <a:t>total_combinations</a:t>
            </a:r>
            <a:r>
              <a:rPr lang="en-US" sz="1600" b="1" dirty="0"/>
              <a:t>(n):</a:t>
            </a:r>
          </a:p>
          <a:p>
            <a:r>
              <a:rPr lang="en-US" sz="1600" dirty="0"/>
              <a:t>    Total = 0</a:t>
            </a:r>
          </a:p>
          <a:p>
            <a:r>
              <a:rPr lang="en-US" sz="1600" dirty="0"/>
              <a:t>    for </a:t>
            </a:r>
            <a:r>
              <a:rPr lang="en-US" sz="1600" dirty="0" err="1"/>
              <a:t>i</a:t>
            </a:r>
            <a:r>
              <a:rPr lang="en-US" sz="1600" dirty="0"/>
              <a:t> in range(1,n+1):</a:t>
            </a:r>
          </a:p>
          <a:p>
            <a:r>
              <a:rPr lang="en-US" sz="1600" dirty="0"/>
              <a:t>        Total = Total + combinations(</a:t>
            </a:r>
            <a:r>
              <a:rPr lang="en-US" sz="1600" dirty="0" err="1"/>
              <a:t>n,i</a:t>
            </a:r>
            <a:r>
              <a:rPr lang="en-US" sz="1600" dirty="0"/>
              <a:t>) </a:t>
            </a:r>
          </a:p>
          <a:p>
            <a:r>
              <a:rPr lang="en-US" sz="1600" dirty="0"/>
              <a:t>    return Total</a:t>
            </a:r>
          </a:p>
          <a:p>
            <a:endParaRPr lang="en-US" sz="1600" dirty="0"/>
          </a:p>
          <a:p>
            <a:r>
              <a:rPr lang="en-US" sz="1600" dirty="0" err="1"/>
              <a:t>Num_Variables</a:t>
            </a:r>
            <a:r>
              <a:rPr lang="en-US" sz="1600" dirty="0"/>
              <a:t> = 100</a:t>
            </a:r>
          </a:p>
          <a:p>
            <a:r>
              <a:rPr lang="en-US" sz="1600" dirty="0"/>
              <a:t>for </a:t>
            </a:r>
            <a:r>
              <a:rPr lang="en-US" sz="1600" dirty="0" err="1"/>
              <a:t>i</a:t>
            </a:r>
            <a:r>
              <a:rPr lang="en-US" sz="1600" dirty="0"/>
              <a:t> in range(1,Num_Variables):</a:t>
            </a:r>
          </a:p>
          <a:p>
            <a:r>
              <a:rPr lang="en-US" sz="1600" dirty="0"/>
              <a:t>    print(</a:t>
            </a:r>
            <a:r>
              <a:rPr lang="en-US" sz="1600" dirty="0" err="1"/>
              <a:t>i</a:t>
            </a:r>
            <a:r>
              <a:rPr lang="en-US" sz="1600" dirty="0"/>
              <a:t>, "has a total of ", </a:t>
            </a:r>
            <a:r>
              <a:rPr lang="en-US" sz="1600" dirty="0" err="1"/>
              <a:t>total_combinations</a:t>
            </a:r>
            <a:r>
              <a:rPr lang="en-US" sz="1600" dirty="0"/>
              <a:t>(</a:t>
            </a:r>
            <a:r>
              <a:rPr lang="en-US" sz="1600" dirty="0" err="1"/>
              <a:t>i</a:t>
            </a:r>
            <a:r>
              <a:rPr lang="en-US" sz="1600" dirty="0"/>
              <a:t>) , " combinations.")</a:t>
            </a:r>
          </a:p>
        </p:txBody>
      </p:sp>
    </p:spTree>
    <p:extLst>
      <p:ext uri="{BB962C8B-B14F-4D97-AF65-F5344CB8AC3E}">
        <p14:creationId xmlns:p14="http://schemas.microsoft.com/office/powerpoint/2010/main" val="1969624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9;p19">
            <a:extLst>
              <a:ext uri="{FF2B5EF4-FFF2-40B4-BE49-F238E27FC236}">
                <a16:creationId xmlns:a16="http://schemas.microsoft.com/office/drawing/2014/main" id="{6F92B832-36AB-C545-9F7A-E35D56E820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5714" y="260022"/>
            <a:ext cx="85965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Feature selection in HAR using RFE</a:t>
            </a:r>
            <a:endParaRPr dirty="0"/>
          </a:p>
        </p:txBody>
      </p:sp>
      <p:sp>
        <p:nvSpPr>
          <p:cNvPr id="106" name="Google Shape;106;p2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ctr"/>
            <a:fld id="{00000000-1234-1234-1234-123412341234}" type="slidenum">
              <a:rPr lang="en-GB"/>
              <a:pPr algn="ctr"/>
              <a:t>25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2BCF2D-8B5B-6642-195F-E23506CE8701}"/>
              </a:ext>
            </a:extLst>
          </p:cNvPr>
          <p:cNvSpPr txBox="1"/>
          <p:nvPr/>
        </p:nvSpPr>
        <p:spPr>
          <a:xfrm>
            <a:off x="305714" y="6334780"/>
            <a:ext cx="77425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</a:t>
            </a:r>
            <a:r>
              <a:rPr lang="en-US" sz="1400" dirty="0" err="1">
                <a:solidFill>
                  <a:schemeClr val="bg1"/>
                </a:solidFill>
              </a:rPr>
              <a:t>www.researchgate.net</a:t>
            </a:r>
            <a:r>
              <a:rPr lang="en-US" sz="1400" dirty="0">
                <a:solidFill>
                  <a:schemeClr val="bg1"/>
                </a:solidFill>
              </a:rPr>
              <a:t>/publication/325800934_Decision_Variants_for_the_Automatic_Determination_of_Optimal_Feature_Subset_in_RF-RFE</a:t>
            </a:r>
          </a:p>
        </p:txBody>
      </p:sp>
      <p:pic>
        <p:nvPicPr>
          <p:cNvPr id="2" name="Google Shape;259;p36">
            <a:extLst>
              <a:ext uri="{FF2B5EF4-FFF2-40B4-BE49-F238E27FC236}">
                <a16:creationId xmlns:a16="http://schemas.microsoft.com/office/drawing/2014/main" id="{10A3FB12-AFFE-4ABC-5C91-F6484AB9E56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9493" y="1845384"/>
            <a:ext cx="5178866" cy="327315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74" name="Picture 2" descr="Applied Sciences | Free Full-Text | Hybrid-Recursive Feature Elimination  for Efficient Feature Selection | HTML">
            <a:extLst>
              <a:ext uri="{FF2B5EF4-FFF2-40B4-BE49-F238E27FC236}">
                <a16:creationId xmlns:a16="http://schemas.microsoft.com/office/drawing/2014/main" id="{FB5C84FD-18D2-4893-0C11-7D098A293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3105" y="388246"/>
            <a:ext cx="2566399" cy="518561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338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9;p19">
            <a:extLst>
              <a:ext uri="{FF2B5EF4-FFF2-40B4-BE49-F238E27FC236}">
                <a16:creationId xmlns:a16="http://schemas.microsoft.com/office/drawing/2014/main" id="{6F92B832-36AB-C545-9F7A-E35D56E820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0331" y="63101"/>
            <a:ext cx="10515600" cy="108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Feature selection in HAR using RFE</a:t>
            </a:r>
            <a:endParaRPr dirty="0"/>
          </a:p>
        </p:txBody>
      </p:sp>
      <p:sp>
        <p:nvSpPr>
          <p:cNvPr id="106" name="Google Shape;106;p2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ctr"/>
            <a:fld id="{00000000-1234-1234-1234-123412341234}" type="slidenum">
              <a:rPr lang="en-GB"/>
              <a:pPr algn="ctr"/>
              <a:t>26</a:t>
            </a:fld>
            <a:endParaRPr dirty="0"/>
          </a:p>
        </p:txBody>
      </p:sp>
      <p:pic>
        <p:nvPicPr>
          <p:cNvPr id="1026" name="Picture 2" descr="The main procedure of the recursive feature elimination (RFE) method. |  Download Scientific Diagram">
            <a:extLst>
              <a:ext uri="{FF2B5EF4-FFF2-40B4-BE49-F238E27FC236}">
                <a16:creationId xmlns:a16="http://schemas.microsoft.com/office/drawing/2014/main" id="{67540D3C-C479-D6B4-20F2-AE88C1731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30" y="1268117"/>
            <a:ext cx="3631094" cy="45349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20 Recursive Feature Elimination | The caret Package">
            <a:extLst>
              <a:ext uri="{FF2B5EF4-FFF2-40B4-BE49-F238E27FC236}">
                <a16:creationId xmlns:a16="http://schemas.microsoft.com/office/drawing/2014/main" id="{765B5CF8-073D-5F6B-AA23-23C49E3697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88"/>
          <a:stretch/>
        </p:blipFill>
        <p:spPr bwMode="auto">
          <a:xfrm>
            <a:off x="5748131" y="1388662"/>
            <a:ext cx="5433526" cy="429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939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05BB92-AA22-398B-F6C6-9FC55E1A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Recursive Feature Elimination</a:t>
            </a:r>
          </a:p>
        </p:txBody>
      </p:sp>
      <p:pic>
        <p:nvPicPr>
          <p:cNvPr id="1026" name="Picture 2" descr="Recursive Feature Elimination — Yellowbrick v1.5 documentation">
            <a:extLst>
              <a:ext uri="{FF2B5EF4-FFF2-40B4-BE49-F238E27FC236}">
                <a16:creationId xmlns:a16="http://schemas.microsoft.com/office/drawing/2014/main" id="{00146B12-FAE4-23A2-491A-B2EFAEDEC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097" y="1950180"/>
            <a:ext cx="5527904" cy="380043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1E4735A2-C574-F766-CC7F-1F6A8E8E5C47}"/>
              </a:ext>
            </a:extLst>
          </p:cNvPr>
          <p:cNvSpPr/>
          <p:nvPr/>
        </p:nvSpPr>
        <p:spPr>
          <a:xfrm rot="10800000">
            <a:off x="6864258" y="3425153"/>
            <a:ext cx="976183" cy="4252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7DF3A3-3420-4C82-2D69-C0AB68A5A706}"/>
              </a:ext>
            </a:extLst>
          </p:cNvPr>
          <p:cNvSpPr txBox="1"/>
          <p:nvPr/>
        </p:nvSpPr>
        <p:spPr>
          <a:xfrm>
            <a:off x="8163698" y="3116821"/>
            <a:ext cx="34566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The model starts working with</a:t>
            </a:r>
          </a:p>
          <a:p>
            <a:r>
              <a:rPr lang="en-IE" dirty="0"/>
              <a:t>all the features, and then it starts removing the less important features.</a:t>
            </a:r>
          </a:p>
        </p:txBody>
      </p:sp>
      <p:sp>
        <p:nvSpPr>
          <p:cNvPr id="5" name="Google Shape;106;p20">
            <a:extLst>
              <a:ext uri="{FF2B5EF4-FFF2-40B4-BE49-F238E27FC236}">
                <a16:creationId xmlns:a16="http://schemas.microsoft.com/office/drawing/2014/main" id="{DA84612B-4AF2-8375-AE59-FDFF171AB577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8610600" y="63882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ctr"/>
            <a:fld id="{00000000-1234-1234-1234-123412341234}" type="slidenum">
              <a:rPr lang="en-GB"/>
              <a:pPr algn="ctr"/>
              <a:t>27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8250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65833F-40D4-AA27-EFBA-DEDD6A81A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Random Forests Examples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6EF25E8-A13D-EA5C-9A7C-E975268AC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51" b="21269"/>
          <a:stretch/>
        </p:blipFill>
        <p:spPr bwMode="auto">
          <a:xfrm>
            <a:off x="1378041" y="2353395"/>
            <a:ext cx="8892925" cy="25575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06;p20">
            <a:extLst>
              <a:ext uri="{FF2B5EF4-FFF2-40B4-BE49-F238E27FC236}">
                <a16:creationId xmlns:a16="http://schemas.microsoft.com/office/drawing/2014/main" id="{841FEC79-FB6E-0B68-AA64-6ABE7BF4A8E0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8610600" y="63882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-GB"/>
              <a:pPr/>
              <a:t>28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39359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1"/>
          <p:cNvSpPr txBox="1">
            <a:spLocks noGrp="1"/>
          </p:cNvSpPr>
          <p:nvPr>
            <p:ph type="title"/>
          </p:nvPr>
        </p:nvSpPr>
        <p:spPr>
          <a:xfrm>
            <a:off x="380876" y="228704"/>
            <a:ext cx="10515600" cy="91979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-GB" dirty="0"/>
              <a:t>What is PCA?</a:t>
            </a:r>
            <a:endParaRPr dirty="0"/>
          </a:p>
        </p:txBody>
      </p:sp>
      <p:sp>
        <p:nvSpPr>
          <p:cNvPr id="305" name="Google Shape;305;p4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-GB"/>
              <a:pPr/>
              <a:t>29</a:t>
            </a:fld>
            <a:endParaRPr dirty="0"/>
          </a:p>
        </p:txBody>
      </p:sp>
      <p:cxnSp>
        <p:nvCxnSpPr>
          <p:cNvPr id="285" name="Google Shape;285;p41"/>
          <p:cNvCxnSpPr/>
          <p:nvPr/>
        </p:nvCxnSpPr>
        <p:spPr>
          <a:xfrm rot="10800000">
            <a:off x="670943" y="2275236"/>
            <a:ext cx="0" cy="2921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6" name="Google Shape;286;p41"/>
          <p:cNvCxnSpPr/>
          <p:nvPr/>
        </p:nvCxnSpPr>
        <p:spPr>
          <a:xfrm>
            <a:off x="670943" y="5196436"/>
            <a:ext cx="3128400" cy="20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7" name="Google Shape;287;p41"/>
          <p:cNvSpPr/>
          <p:nvPr/>
        </p:nvSpPr>
        <p:spPr>
          <a:xfrm>
            <a:off x="1868676" y="2444803"/>
            <a:ext cx="248800" cy="248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8" name="Google Shape;288;p41"/>
          <p:cNvSpPr/>
          <p:nvPr/>
        </p:nvSpPr>
        <p:spPr>
          <a:xfrm>
            <a:off x="2275076" y="2743636"/>
            <a:ext cx="248800" cy="248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9" name="Google Shape;289;p41"/>
          <p:cNvSpPr/>
          <p:nvPr/>
        </p:nvSpPr>
        <p:spPr>
          <a:xfrm>
            <a:off x="2071876" y="3359203"/>
            <a:ext cx="248800" cy="248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0" name="Google Shape;290;p41"/>
          <p:cNvSpPr/>
          <p:nvPr/>
        </p:nvSpPr>
        <p:spPr>
          <a:xfrm>
            <a:off x="2579876" y="3054403"/>
            <a:ext cx="248800" cy="248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1" name="Google Shape;291;p41"/>
          <p:cNvSpPr/>
          <p:nvPr/>
        </p:nvSpPr>
        <p:spPr>
          <a:xfrm>
            <a:off x="2376676" y="3664003"/>
            <a:ext cx="248800" cy="248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292" name="Google Shape;292;p41"/>
          <p:cNvCxnSpPr/>
          <p:nvPr/>
        </p:nvCxnSpPr>
        <p:spPr>
          <a:xfrm>
            <a:off x="1251076" y="1860669"/>
            <a:ext cx="2548400" cy="3356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93" name="Google Shape;293;p41"/>
          <p:cNvCxnSpPr/>
          <p:nvPr/>
        </p:nvCxnSpPr>
        <p:spPr>
          <a:xfrm>
            <a:off x="1561876" y="1798503"/>
            <a:ext cx="1926800" cy="3439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94" name="Google Shape;294;p41"/>
          <p:cNvCxnSpPr/>
          <p:nvPr/>
        </p:nvCxnSpPr>
        <p:spPr>
          <a:xfrm>
            <a:off x="961009" y="2212903"/>
            <a:ext cx="3190800" cy="2341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95" name="Google Shape;295;p41"/>
          <p:cNvCxnSpPr/>
          <p:nvPr/>
        </p:nvCxnSpPr>
        <p:spPr>
          <a:xfrm>
            <a:off x="857443" y="2440803"/>
            <a:ext cx="3688000" cy="1926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96" name="Google Shape;296;p41"/>
          <p:cNvSpPr/>
          <p:nvPr/>
        </p:nvSpPr>
        <p:spPr>
          <a:xfrm>
            <a:off x="2986276" y="3562403"/>
            <a:ext cx="248800" cy="248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7" name="Google Shape;297;p41"/>
          <p:cNvSpPr/>
          <p:nvPr/>
        </p:nvSpPr>
        <p:spPr>
          <a:xfrm>
            <a:off x="3189476" y="4273603"/>
            <a:ext cx="248800" cy="248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8" name="Google Shape;298;p41"/>
          <p:cNvSpPr/>
          <p:nvPr/>
        </p:nvSpPr>
        <p:spPr>
          <a:xfrm>
            <a:off x="3799076" y="4375203"/>
            <a:ext cx="248800" cy="248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9" name="Google Shape;299;p41"/>
          <p:cNvSpPr txBox="1"/>
          <p:nvPr/>
        </p:nvSpPr>
        <p:spPr>
          <a:xfrm>
            <a:off x="5969843" y="1380457"/>
            <a:ext cx="5138400" cy="246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Principal component analysis is a dimensionality reduction method for large datasets.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The first step is standardisation for all values. Then calculates the covariance between all variables. </a:t>
            </a:r>
            <a:endParaRPr sz="2400" dirty="0"/>
          </a:p>
        </p:txBody>
      </p:sp>
      <p:cxnSp>
        <p:nvCxnSpPr>
          <p:cNvPr id="300" name="Google Shape;300;p41"/>
          <p:cNvCxnSpPr/>
          <p:nvPr/>
        </p:nvCxnSpPr>
        <p:spPr>
          <a:xfrm flipH="1">
            <a:off x="843509" y="1682169"/>
            <a:ext cx="3978000" cy="27556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1" name="Google Shape;301;p41"/>
          <p:cNvCxnSpPr/>
          <p:nvPr/>
        </p:nvCxnSpPr>
        <p:spPr>
          <a:xfrm rot="10800000">
            <a:off x="988409" y="1889536"/>
            <a:ext cx="3294400" cy="3232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2" name="Google Shape;302;p41"/>
          <p:cNvSpPr txBox="1"/>
          <p:nvPr/>
        </p:nvSpPr>
        <p:spPr>
          <a:xfrm>
            <a:off x="380876" y="1416487"/>
            <a:ext cx="1056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2400">
                <a:solidFill>
                  <a:srgbClr val="FF0000"/>
                </a:solidFill>
              </a:rPr>
              <a:t>PC1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303" name="Google Shape;303;p41"/>
          <p:cNvSpPr txBox="1"/>
          <p:nvPr/>
        </p:nvSpPr>
        <p:spPr>
          <a:xfrm>
            <a:off x="988409" y="4212602"/>
            <a:ext cx="7392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2400">
                <a:solidFill>
                  <a:srgbClr val="0000FF"/>
                </a:solidFill>
              </a:rPr>
              <a:t>PC2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304" name="Google Shape;304;p41"/>
          <p:cNvSpPr txBox="1"/>
          <p:nvPr/>
        </p:nvSpPr>
        <p:spPr>
          <a:xfrm>
            <a:off x="382214" y="6350850"/>
            <a:ext cx="92208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>
                <a:solidFill>
                  <a:schemeClr val="bg1"/>
                </a:solidFill>
              </a:rPr>
              <a:t>https://builtin.com/data-science/step-step-explanation-principal-component-analysis</a:t>
            </a:r>
            <a:endParaRPr sz="160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6699D8-157F-7A96-22D8-CC96724542E7}"/>
              </a:ext>
            </a:extLst>
          </p:cNvPr>
          <p:cNvSpPr txBox="1"/>
          <p:nvPr/>
        </p:nvSpPr>
        <p:spPr>
          <a:xfrm>
            <a:off x="1735489" y="5315991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Input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A555A9-F373-CCB6-A04B-3068044C52F2}"/>
              </a:ext>
            </a:extLst>
          </p:cNvPr>
          <p:cNvSpPr txBox="1"/>
          <p:nvPr/>
        </p:nvSpPr>
        <p:spPr>
          <a:xfrm rot="16200000">
            <a:off x="-62216" y="3519037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Input 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spcFirstLastPara="1" vert="horz" wrap="square" lIns="121920" tIns="60960" rIns="121920" bIns="60960" rtlCol="0" anchor="ctr" anchorCtr="0">
            <a:normAutofit/>
          </a:bodyPr>
          <a:lstStyle/>
          <a:p>
            <a:pPr defTabSz="1219170">
              <a:spcBef>
                <a:spcPct val="0"/>
              </a:spcBef>
            </a:pPr>
            <a:r>
              <a:rPr lang="en-US" sz="5333" dirty="0"/>
              <a:t>Learning outcomes</a:t>
            </a:r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763000" y="381001"/>
            <a:ext cx="2743200" cy="365124"/>
          </a:xfrm>
          <a:prstGeom prst="rect">
            <a:avLst/>
          </a:prstGeom>
        </p:spPr>
        <p:txBody>
          <a:bodyPr spcFirstLastPara="1" vert="horz" wrap="square" lIns="121920" tIns="60960" rIns="121920" bIns="60960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fld id="{00000000-1234-1234-1234-123412341234}" type="slidenum">
              <a:rPr lang="en-US" sz="933" dirty="0">
                <a:solidFill>
                  <a:schemeClr val="tx1">
                    <a:tint val="75000"/>
                  </a:schemeClr>
                </a:solidFill>
              </a:rPr>
              <a:pPr>
                <a:lnSpc>
                  <a:spcPct val="90000"/>
                </a:lnSpc>
                <a:spcAft>
                  <a:spcPts val="800"/>
                </a:spcAft>
              </a:pPr>
              <a:t>3</a:t>
            </a:fld>
            <a:endParaRPr lang="en-US" sz="933" dirty="0">
              <a:solidFill>
                <a:schemeClr val="tx1">
                  <a:tint val="75000"/>
                </a:schemeClr>
              </a:solidFill>
            </a:endParaRPr>
          </a:p>
        </p:txBody>
      </p:sp>
      <p:graphicFrame>
        <p:nvGraphicFramePr>
          <p:cNvPr id="73" name="Google Shape;70;p15">
            <a:extLst>
              <a:ext uri="{FF2B5EF4-FFF2-40B4-BE49-F238E27FC236}">
                <a16:creationId xmlns:a16="http://schemas.microsoft.com/office/drawing/2014/main" id="{57D3F694-0E4E-B101-7445-93993023B2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9318792"/>
              </p:ext>
            </p:extLst>
          </p:nvPr>
        </p:nvGraphicFramePr>
        <p:xfrm>
          <a:off x="685800" y="2441051"/>
          <a:ext cx="10820400" cy="35300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dirty="0"/>
              <a:t>The best projection is the one that has the largest variation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924EF-EE27-82F2-9433-86F58027B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13" name="Google Shape;313;p4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 fontScale="47500" lnSpcReduction="20000"/>
          </a:bodyPr>
          <a:lstStyle/>
          <a:p>
            <a:fld id="{00000000-1234-1234-1234-123412341234}" type="slidenum">
              <a:rPr lang="en-GB"/>
              <a:pPr/>
              <a:t>30</a:t>
            </a:fld>
            <a:endParaRPr/>
          </a:p>
        </p:txBody>
      </p:sp>
      <p:pic>
        <p:nvPicPr>
          <p:cNvPr id="312" name="Google Shape;312;p42"/>
          <p:cNvPicPr preferRelativeResize="0"/>
          <p:nvPr/>
        </p:nvPicPr>
        <p:blipFill rotWithShape="1">
          <a:blip r:embed="rId3">
            <a:alphaModFix/>
          </a:blip>
          <a:srcRect l="-3338" t="-3315" r="3338" b="3315"/>
          <a:stretch/>
        </p:blipFill>
        <p:spPr>
          <a:xfrm>
            <a:off x="-1273066" y="1642431"/>
            <a:ext cx="13815900" cy="5526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dirty="0"/>
              <a:t>The PC1 new components are called eigenvectors</a:t>
            </a:r>
            <a:endParaRPr dirty="0"/>
          </a:p>
        </p:txBody>
      </p:sp>
      <p:sp>
        <p:nvSpPr>
          <p:cNvPr id="324" name="Google Shape;324;p4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-GB"/>
              <a:pPr/>
              <a:t>31</a:t>
            </a:fld>
            <a:endParaRPr/>
          </a:p>
        </p:txBody>
      </p:sp>
      <p:pic>
        <p:nvPicPr>
          <p:cNvPr id="319" name="Google Shape;31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664" y="1690688"/>
            <a:ext cx="5937073" cy="43331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cxnSp>
        <p:nvCxnSpPr>
          <p:cNvPr id="320" name="Google Shape;320;p43"/>
          <p:cNvCxnSpPr>
            <a:cxnSpLocks/>
            <a:endCxn id="321" idx="1"/>
          </p:cNvCxnSpPr>
          <p:nvPr/>
        </p:nvCxnSpPr>
        <p:spPr>
          <a:xfrm flipV="1">
            <a:off x="6240583" y="4972948"/>
            <a:ext cx="2461217" cy="633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1" name="Google Shape;321;p43"/>
          <p:cNvSpPr txBox="1"/>
          <p:nvPr/>
        </p:nvSpPr>
        <p:spPr>
          <a:xfrm>
            <a:off x="8701800" y="4295860"/>
            <a:ext cx="26520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400" dirty="0"/>
              <a:t>Values are ranked by variance</a:t>
            </a:r>
            <a:endParaRPr sz="2400" dirty="0"/>
          </a:p>
        </p:txBody>
      </p:sp>
      <p:sp>
        <p:nvSpPr>
          <p:cNvPr id="322" name="Google Shape;322;p43"/>
          <p:cNvSpPr txBox="1"/>
          <p:nvPr/>
        </p:nvSpPr>
        <p:spPr>
          <a:xfrm>
            <a:off x="6747338" y="1207964"/>
            <a:ext cx="5317339" cy="2831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The Covariance matrix's eigenvectors are the axes' directions where there is the most variance.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And eigenvalues are simply the coefficients attached to eigenvectors.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4"/>
          <p:cNvSpPr txBox="1">
            <a:spLocks noGrp="1"/>
          </p:cNvSpPr>
          <p:nvPr>
            <p:ph type="title"/>
          </p:nvPr>
        </p:nvSpPr>
        <p:spPr>
          <a:xfrm>
            <a:off x="323192" y="204500"/>
            <a:ext cx="11030607" cy="132556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dirty="0"/>
              <a:t>Difference between filter methods and wrapper methods</a:t>
            </a:r>
            <a:endParaRPr dirty="0"/>
          </a:p>
        </p:txBody>
      </p:sp>
      <p:sp>
        <p:nvSpPr>
          <p:cNvPr id="332" name="Google Shape;332;p4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-GB"/>
              <a:pPr/>
              <a:t>32</a:t>
            </a:fld>
            <a:endParaRPr/>
          </a:p>
        </p:txBody>
      </p:sp>
      <p:pic>
        <p:nvPicPr>
          <p:cNvPr id="330" name="Google Shape;33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3019" y="1837188"/>
            <a:ext cx="6045962" cy="33822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31" name="Google Shape;331;p44"/>
          <p:cNvSpPr txBox="1"/>
          <p:nvPr/>
        </p:nvSpPr>
        <p:spPr>
          <a:xfrm>
            <a:off x="133600" y="6201499"/>
            <a:ext cx="11924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A genetic-based wrapper feature selection approach using Nearest Neighbour Distance Matrix</a:t>
            </a:r>
            <a:endParaRPr sz="1600" dirty="0">
              <a:solidFill>
                <a:schemeClr val="bg1"/>
              </a:solidFill>
            </a:endParaRPr>
          </a:p>
          <a:p>
            <a:r>
              <a:rPr lang="en-GB" sz="1600" dirty="0">
                <a:solidFill>
                  <a:schemeClr val="bg1"/>
                </a:solidFill>
              </a:rPr>
              <a:t>https://</a:t>
            </a:r>
            <a:r>
              <a:rPr lang="en-GB" sz="1600" dirty="0" err="1">
                <a:solidFill>
                  <a:schemeClr val="bg1"/>
                </a:solidFill>
              </a:rPr>
              <a:t>ieeexplore.ieee.org</a:t>
            </a:r>
            <a:r>
              <a:rPr lang="en-GB" sz="1600" dirty="0">
                <a:solidFill>
                  <a:schemeClr val="bg1"/>
                </a:solidFill>
              </a:rPr>
              <a:t>/document/5976534</a:t>
            </a:r>
            <a:endParaRPr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GB" dirty="0"/>
              <a:t>Filter methods - Information Gain</a:t>
            </a:r>
            <a:endParaRPr dirty="0"/>
          </a:p>
        </p:txBody>
      </p:sp>
      <p:sp>
        <p:nvSpPr>
          <p:cNvPr id="340" name="Google Shape;340;p4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-GB"/>
              <a:pPr/>
              <a:t>33</a:t>
            </a:fld>
            <a:endParaRPr/>
          </a:p>
        </p:txBody>
      </p:sp>
      <p:sp>
        <p:nvSpPr>
          <p:cNvPr id="338" name="Google Shape;338;p45"/>
          <p:cNvSpPr txBox="1"/>
          <p:nvPr/>
        </p:nvSpPr>
        <p:spPr>
          <a:xfrm>
            <a:off x="796599" y="1690688"/>
            <a:ext cx="10260283" cy="123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3200" dirty="0"/>
              <a:t>Entropy represents the state of disorder, randomness, or uncertainty.</a:t>
            </a:r>
            <a:endParaRPr sz="3200" dirty="0"/>
          </a:p>
        </p:txBody>
      </p:sp>
      <p:sp>
        <p:nvSpPr>
          <p:cNvPr id="339" name="Google Shape;339;p45"/>
          <p:cNvSpPr txBox="1"/>
          <p:nvPr/>
        </p:nvSpPr>
        <p:spPr>
          <a:xfrm>
            <a:off x="249621" y="6365598"/>
            <a:ext cx="806222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https://</a:t>
            </a:r>
            <a:r>
              <a:rPr lang="en-GB" sz="1600" dirty="0" err="1">
                <a:solidFill>
                  <a:schemeClr val="bg1"/>
                </a:solidFill>
              </a:rPr>
              <a:t>www.saedsayad.com</a:t>
            </a:r>
            <a:r>
              <a:rPr lang="en-GB" sz="1600" dirty="0">
                <a:solidFill>
                  <a:schemeClr val="bg1"/>
                </a:solidFill>
              </a:rPr>
              <a:t>/</a:t>
            </a:r>
            <a:r>
              <a:rPr lang="en-GB" sz="1600" dirty="0" err="1">
                <a:solidFill>
                  <a:schemeClr val="bg1"/>
                </a:solidFill>
              </a:rPr>
              <a:t>decision_tree.htm</a:t>
            </a:r>
            <a:endParaRPr sz="1600" dirty="0">
              <a:solidFill>
                <a:schemeClr val="bg1"/>
              </a:solidFill>
            </a:endParaRPr>
          </a:p>
        </p:txBody>
      </p:sp>
      <p:pic>
        <p:nvPicPr>
          <p:cNvPr id="2" name="Picture 2" descr="Understanding Entropy: the Golden Measurement of Machine Learning | by  Andre Ye | Towards Data Science">
            <a:extLst>
              <a:ext uri="{FF2B5EF4-FFF2-40B4-BE49-F238E27FC236}">
                <a16:creationId xmlns:a16="http://schemas.microsoft.com/office/drawing/2014/main" id="{0413DA50-C4AC-CDFA-4A93-3BBEA7496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357" y="3016251"/>
            <a:ext cx="7342596" cy="26903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CBD6D19-71CD-F0E4-63C7-6EC009295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816548"/>
            <a:ext cx="10515600" cy="1669596"/>
          </a:xfrm>
        </p:spPr>
        <p:txBody>
          <a:bodyPr anchor="ctr">
            <a:normAutofit/>
          </a:bodyPr>
          <a:lstStyle/>
          <a:p>
            <a:r>
              <a:rPr lang="en-GB" dirty="0"/>
              <a:t>Section 3: Concept of Entropy for Feature Selection</a:t>
            </a:r>
            <a:endParaRPr lang="en-I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A64DFD-193E-8E92-4B81-615BE8AC4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8249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AE971F0-0CD2-4C47-8087-EBCE9716EA84}" type="slidenum">
              <a:rPr lang="en-GB" smtClean="0"/>
              <a:pPr>
                <a:spcAft>
                  <a:spcPts val="600"/>
                </a:spcAft>
              </a:pPr>
              <a:t>34</a:t>
            </a:fld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62C80D-253D-6FBC-7CAB-E43B452E4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136" y="1242568"/>
            <a:ext cx="2743200" cy="2743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FA28EB-89C1-1235-2683-9B08B68BE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680" y="1242568"/>
            <a:ext cx="2694432" cy="269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441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BD8DC-109A-F55C-2527-93A851A59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" y="247063"/>
            <a:ext cx="10515600" cy="1325563"/>
          </a:xfrm>
        </p:spPr>
        <p:txBody>
          <a:bodyPr/>
          <a:lstStyle/>
          <a:p>
            <a:r>
              <a:rPr lang="en-IE" dirty="0"/>
              <a:t>Introducing the Shannon 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DAEED-3DCF-2731-581A-6DAEE93E0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713" y="1347788"/>
            <a:ext cx="7772400" cy="183197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IE" dirty="0">
                <a:latin typeface="Söhne"/>
              </a:rPr>
              <a:t>Claude Shannon introduced the concept of information theory in 1948</a:t>
            </a:r>
          </a:p>
          <a:p>
            <a:pPr>
              <a:lnSpc>
                <a:spcPct val="120000"/>
              </a:lnSpc>
            </a:pPr>
            <a:r>
              <a:rPr lang="en-IE" b="0" i="0" u="none" strike="noStrike" dirty="0">
                <a:effectLst/>
                <a:latin typeface="Söhne"/>
              </a:rPr>
              <a:t>Shannon entropy H(x) is primarily used to quantify the uncertainty in a probability distribution. </a:t>
            </a:r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46B29-8578-556A-1F56-396C840DA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71F0-0CD2-4C47-8087-EBCE9716EA84}" type="slidenum">
              <a:rPr lang="en-GB" smtClean="0"/>
              <a:pPr/>
              <a:t>35</a:t>
            </a:fld>
            <a:endParaRPr lang="en-GB" dirty="0"/>
          </a:p>
        </p:txBody>
      </p:sp>
      <p:pic>
        <p:nvPicPr>
          <p:cNvPr id="1026" name="Picture 2" descr="Shannon entropy - A practical example for map / fold in C++14">
            <a:extLst>
              <a:ext uri="{FF2B5EF4-FFF2-40B4-BE49-F238E27FC236}">
                <a16:creationId xmlns:a16="http://schemas.microsoft.com/office/drawing/2014/main" id="{6D49405F-F5E9-DE2C-98F1-94D58FBFC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124" y="3678237"/>
            <a:ext cx="4824045" cy="136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EE89D1-2FC0-114E-D558-D3640D0A7A50}"/>
              </a:ext>
            </a:extLst>
          </p:cNvPr>
          <p:cNvSpPr txBox="1"/>
          <p:nvPr/>
        </p:nvSpPr>
        <p:spPr>
          <a:xfrm>
            <a:off x="753713" y="5510212"/>
            <a:ext cx="7359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000" b="0" i="0" u="none" strike="noStrike" dirty="0">
                <a:solidFill>
                  <a:srgbClr val="374151"/>
                </a:solidFill>
                <a:effectLst/>
                <a:latin typeface="Söhne"/>
              </a:rPr>
              <a:t>Σ </a:t>
            </a:r>
            <a:r>
              <a:rPr lang="en-IE" sz="2000" b="0" i="0" u="none" strike="noStrike" dirty="0">
                <a:solidFill>
                  <a:srgbClr val="374151"/>
                </a:solidFill>
                <a:effectLst/>
                <a:latin typeface="Söhne"/>
              </a:rPr>
              <a:t>represents the sum over all possible values of x in the distribution.</a:t>
            </a:r>
            <a:endParaRPr lang="en-IE" sz="2000" dirty="0"/>
          </a:p>
        </p:txBody>
      </p:sp>
      <p:pic>
        <p:nvPicPr>
          <p:cNvPr id="1028" name="Picture 4" descr="IEEE Spectrum">
            <a:extLst>
              <a:ext uri="{FF2B5EF4-FFF2-40B4-BE49-F238E27FC236}">
                <a16:creationId xmlns:a16="http://schemas.microsoft.com/office/drawing/2014/main" id="{ADB1614A-E705-15D3-E96D-263092FCE3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9" r="24400"/>
          <a:stretch/>
        </p:blipFill>
        <p:spPr bwMode="auto">
          <a:xfrm>
            <a:off x="8687810" y="1899260"/>
            <a:ext cx="2815573" cy="35579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8696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BD8DC-109A-F55C-2527-93A851A59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" y="247063"/>
            <a:ext cx="10515600" cy="1325563"/>
          </a:xfrm>
        </p:spPr>
        <p:txBody>
          <a:bodyPr/>
          <a:lstStyle/>
          <a:p>
            <a:r>
              <a:rPr lang="en-IE" dirty="0"/>
              <a:t>Introducing the Shannon 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DAEED-3DCF-2731-581A-6DAEE93E0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016" y="1572626"/>
            <a:ext cx="8005328" cy="4104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E" sz="2400" b="0" i="0" u="none" strike="noStrike" dirty="0">
                <a:effectLst/>
                <a:latin typeface="Söhne"/>
              </a:rPr>
              <a:t>Shannon entropy has several important properties:</a:t>
            </a:r>
          </a:p>
          <a:p>
            <a:pPr lvl="1">
              <a:lnSpc>
                <a:spcPct val="100000"/>
              </a:lnSpc>
            </a:pPr>
            <a:r>
              <a:rPr lang="en-IE" sz="2400" b="0" i="0" u="none" strike="noStrike" dirty="0">
                <a:effectLst/>
                <a:latin typeface="Söhne"/>
              </a:rPr>
              <a:t>It is </a:t>
            </a:r>
            <a:r>
              <a:rPr lang="en-IE" sz="2400" b="1" i="0" u="none" strike="noStrike" dirty="0">
                <a:effectLst/>
                <a:latin typeface="Söhne"/>
              </a:rPr>
              <a:t>always non-negative</a:t>
            </a:r>
            <a:r>
              <a:rPr lang="en-IE" sz="2400" b="0" i="0" u="none" strike="noStrike" dirty="0">
                <a:effectLst/>
                <a:latin typeface="Söhne"/>
              </a:rPr>
              <a:t>: </a:t>
            </a:r>
            <a:r>
              <a:rPr lang="en-IE" sz="2400" b="1" i="0" u="none" strike="noStrike" dirty="0">
                <a:effectLst/>
                <a:latin typeface="Söhne"/>
              </a:rPr>
              <a:t>H(X) ≥ 0</a:t>
            </a:r>
            <a:r>
              <a:rPr lang="en-IE" sz="2400" b="0" i="0" u="none" strike="noStrike" dirty="0">
                <a:effectLst/>
                <a:latin typeface="Söhne"/>
              </a:rPr>
              <a:t>.</a:t>
            </a:r>
          </a:p>
          <a:p>
            <a:pPr lvl="1">
              <a:lnSpc>
                <a:spcPct val="100000"/>
              </a:lnSpc>
            </a:pPr>
            <a:r>
              <a:rPr lang="en-IE" sz="2400" b="0" i="0" u="none" strike="noStrike" dirty="0">
                <a:effectLst/>
                <a:latin typeface="Söhne"/>
              </a:rPr>
              <a:t>It is minimised when one outcome is specific, and all others have zero probability. For example, if p(1) = 1 and p(x) = 0 for x ≠ 1, the entropy is zero (no uncertainty).</a:t>
            </a:r>
          </a:p>
          <a:p>
            <a:pPr lvl="1">
              <a:lnSpc>
                <a:spcPct val="100000"/>
              </a:lnSpc>
            </a:pPr>
            <a:r>
              <a:rPr lang="en-IE" sz="2400" b="0" i="0" u="none" strike="noStrike" dirty="0">
                <a:effectLst/>
                <a:latin typeface="Söhne"/>
              </a:rPr>
              <a:t>They are in </a:t>
            </a:r>
            <a:r>
              <a:rPr lang="en-IE" sz="2400" b="1" i="0" u="none" strike="noStrike" dirty="0">
                <a:effectLst/>
                <a:latin typeface="Söhne"/>
              </a:rPr>
              <a:t>logarithm base is 2, </a:t>
            </a:r>
            <a:r>
              <a:rPr lang="en-IE" sz="2400" b="0" i="0" u="none" strike="noStrike" dirty="0">
                <a:effectLst/>
                <a:latin typeface="Söhne"/>
              </a:rPr>
              <a:t>it is measured in bits. In this case, the unit of measurement is often called "bits of information."</a:t>
            </a:r>
          </a:p>
          <a:p>
            <a:pPr>
              <a:lnSpc>
                <a:spcPct val="100000"/>
              </a:lnSpc>
            </a:pPr>
            <a:endParaRPr lang="en-I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46B29-8578-556A-1F56-396C840DA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71F0-0CD2-4C47-8087-EBCE9716EA84}" type="slidenum">
              <a:rPr lang="en-GB" smtClean="0"/>
              <a:pPr/>
              <a:t>36</a:t>
            </a:fld>
            <a:endParaRPr lang="en-GB" dirty="0"/>
          </a:p>
        </p:txBody>
      </p:sp>
      <p:pic>
        <p:nvPicPr>
          <p:cNvPr id="5" name="Picture 2" descr="Understanding Entropy: the Golden Measurement of Machine Learning | by  Andre Ye | Towards Data Science">
            <a:extLst>
              <a:ext uri="{FF2B5EF4-FFF2-40B4-BE49-F238E27FC236}">
                <a16:creationId xmlns:a16="http://schemas.microsoft.com/office/drawing/2014/main" id="{545B2F50-11EC-201F-352E-F94DDFD17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6"/>
          <a:stretch/>
        </p:blipFill>
        <p:spPr bwMode="auto">
          <a:xfrm>
            <a:off x="8965598" y="3803907"/>
            <a:ext cx="2847459" cy="209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Understanding Entropy: the Golden Measurement of Machine Learning | by  Andre Ye | Towards Data Science">
            <a:extLst>
              <a:ext uri="{FF2B5EF4-FFF2-40B4-BE49-F238E27FC236}">
                <a16:creationId xmlns:a16="http://schemas.microsoft.com/office/drawing/2014/main" id="{3CE5C395-C3C1-E519-1510-70AF5F96C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96"/>
          <a:stretch/>
        </p:blipFill>
        <p:spPr bwMode="auto">
          <a:xfrm>
            <a:off x="9015027" y="1526480"/>
            <a:ext cx="2847459" cy="209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6987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0D9B0-4E74-ADE6-F31E-FD8295679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Game: The user wins if the balls are taken in the same order</a:t>
            </a:r>
          </a:p>
        </p:txBody>
      </p:sp>
      <p:pic>
        <p:nvPicPr>
          <p:cNvPr id="6" name="Content Placeholder 5" descr="A cartoon character holding a microphone&#10;&#10;Description automatically generated">
            <a:extLst>
              <a:ext uri="{FF2B5EF4-FFF2-40B4-BE49-F238E27FC236}">
                <a16:creationId xmlns:a16="http://schemas.microsoft.com/office/drawing/2014/main" id="{71E16171-1A37-28FA-0AD4-885A451307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609" y="1863799"/>
            <a:ext cx="9141182" cy="4351338"/>
          </a:xfr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D2EB65-5D75-21BF-1D7E-C635DD012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71F0-0CD2-4C47-8087-EBCE9716EA84}" type="slidenum">
              <a:rPr lang="en-GB" smtClean="0"/>
              <a:pPr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1063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GB" dirty="0"/>
              <a:t>Which is the best bucket to play with?</a:t>
            </a:r>
            <a:endParaRPr dirty="0"/>
          </a:p>
        </p:txBody>
      </p:sp>
      <p:sp>
        <p:nvSpPr>
          <p:cNvPr id="364" name="Google Shape;364;p4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fld id="{00000000-1234-1234-1234-123412341234}" type="slidenum">
              <a:rPr lang="en-GB"/>
              <a:pPr/>
              <a:t>38</a:t>
            </a:fld>
            <a:endParaRPr/>
          </a:p>
        </p:txBody>
      </p:sp>
      <p:sp>
        <p:nvSpPr>
          <p:cNvPr id="346" name="Google Shape;346;p46"/>
          <p:cNvSpPr/>
          <p:nvPr/>
        </p:nvSpPr>
        <p:spPr>
          <a:xfrm>
            <a:off x="1467483" y="2500541"/>
            <a:ext cx="2526800" cy="231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7" name="Google Shape;347;p46"/>
          <p:cNvSpPr/>
          <p:nvPr/>
        </p:nvSpPr>
        <p:spPr>
          <a:xfrm>
            <a:off x="1587783" y="3885508"/>
            <a:ext cx="601600" cy="601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8" name="Google Shape;348;p46"/>
          <p:cNvSpPr/>
          <p:nvPr/>
        </p:nvSpPr>
        <p:spPr>
          <a:xfrm>
            <a:off x="2298983" y="4088708"/>
            <a:ext cx="601600" cy="601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9" name="Google Shape;349;p46"/>
          <p:cNvSpPr/>
          <p:nvPr/>
        </p:nvSpPr>
        <p:spPr>
          <a:xfrm>
            <a:off x="3111783" y="3885508"/>
            <a:ext cx="601600" cy="601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0" name="Google Shape;350;p46"/>
          <p:cNvSpPr/>
          <p:nvPr/>
        </p:nvSpPr>
        <p:spPr>
          <a:xfrm>
            <a:off x="2298983" y="3377508"/>
            <a:ext cx="601600" cy="601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1" name="Google Shape;351;p46"/>
          <p:cNvSpPr/>
          <p:nvPr/>
        </p:nvSpPr>
        <p:spPr>
          <a:xfrm>
            <a:off x="4916683" y="2500541"/>
            <a:ext cx="2526800" cy="231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2" name="Google Shape;352;p46"/>
          <p:cNvSpPr/>
          <p:nvPr/>
        </p:nvSpPr>
        <p:spPr>
          <a:xfrm>
            <a:off x="5036983" y="3885508"/>
            <a:ext cx="601600" cy="601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3" name="Google Shape;353;p46"/>
          <p:cNvSpPr/>
          <p:nvPr/>
        </p:nvSpPr>
        <p:spPr>
          <a:xfrm>
            <a:off x="5748183" y="4088708"/>
            <a:ext cx="601600" cy="6016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4" name="Google Shape;354;p46"/>
          <p:cNvSpPr/>
          <p:nvPr/>
        </p:nvSpPr>
        <p:spPr>
          <a:xfrm>
            <a:off x="6560983" y="3885508"/>
            <a:ext cx="601600" cy="601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5" name="Google Shape;355;p46"/>
          <p:cNvSpPr/>
          <p:nvPr/>
        </p:nvSpPr>
        <p:spPr>
          <a:xfrm>
            <a:off x="5748183" y="3377508"/>
            <a:ext cx="601600" cy="601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6" name="Google Shape;356;p46"/>
          <p:cNvSpPr/>
          <p:nvPr/>
        </p:nvSpPr>
        <p:spPr>
          <a:xfrm>
            <a:off x="8274983" y="2500541"/>
            <a:ext cx="2526800" cy="231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7" name="Google Shape;357;p46"/>
          <p:cNvSpPr/>
          <p:nvPr/>
        </p:nvSpPr>
        <p:spPr>
          <a:xfrm>
            <a:off x="8395283" y="3885507"/>
            <a:ext cx="601600" cy="6016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8" name="Google Shape;358;p46"/>
          <p:cNvSpPr/>
          <p:nvPr/>
        </p:nvSpPr>
        <p:spPr>
          <a:xfrm>
            <a:off x="9106483" y="4088707"/>
            <a:ext cx="601600" cy="601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9" name="Google Shape;359;p46"/>
          <p:cNvSpPr/>
          <p:nvPr/>
        </p:nvSpPr>
        <p:spPr>
          <a:xfrm>
            <a:off x="9919283" y="3885507"/>
            <a:ext cx="601600" cy="601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0" name="Google Shape;360;p46"/>
          <p:cNvSpPr/>
          <p:nvPr/>
        </p:nvSpPr>
        <p:spPr>
          <a:xfrm>
            <a:off x="9106483" y="3377507"/>
            <a:ext cx="601600" cy="6016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1" name="Google Shape;361;p46"/>
          <p:cNvSpPr txBox="1"/>
          <p:nvPr/>
        </p:nvSpPr>
        <p:spPr>
          <a:xfrm>
            <a:off x="1972783" y="4973676"/>
            <a:ext cx="125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2400" dirty="0"/>
              <a:t>Box A</a:t>
            </a:r>
            <a:endParaRPr sz="2400" dirty="0"/>
          </a:p>
        </p:txBody>
      </p:sp>
      <p:sp>
        <p:nvSpPr>
          <p:cNvPr id="362" name="Google Shape;362;p46"/>
          <p:cNvSpPr txBox="1"/>
          <p:nvPr/>
        </p:nvSpPr>
        <p:spPr>
          <a:xfrm>
            <a:off x="5469000" y="4973676"/>
            <a:ext cx="125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2400" dirty="0"/>
              <a:t>Box B</a:t>
            </a:r>
            <a:endParaRPr sz="2400" dirty="0"/>
          </a:p>
        </p:txBody>
      </p:sp>
      <p:sp>
        <p:nvSpPr>
          <p:cNvPr id="363" name="Google Shape;363;p46"/>
          <p:cNvSpPr txBox="1"/>
          <p:nvPr/>
        </p:nvSpPr>
        <p:spPr>
          <a:xfrm>
            <a:off x="8911383" y="4973676"/>
            <a:ext cx="125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2400"/>
              <a:t>Box C</a:t>
            </a:r>
            <a:endParaRPr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7C31E6-3634-7E8F-085B-95D08F8ABE21}"/>
              </a:ext>
            </a:extLst>
          </p:cNvPr>
          <p:cNvSpPr txBox="1"/>
          <p:nvPr/>
        </p:nvSpPr>
        <p:spPr>
          <a:xfrm>
            <a:off x="399879" y="63840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https://www.youtube.com/watch?v=9r7FIXEAGvs</a:t>
            </a:r>
            <a:endParaRPr lang="en-IE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7"/>
          <p:cNvSpPr txBox="1">
            <a:spLocks noGrp="1"/>
          </p:cNvSpPr>
          <p:nvPr>
            <p:ph type="title"/>
          </p:nvPr>
        </p:nvSpPr>
        <p:spPr>
          <a:xfrm>
            <a:off x="281138" y="377481"/>
            <a:ext cx="11353800" cy="132556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dirty="0"/>
              <a:t>Calculate the probability of getting this order</a:t>
            </a:r>
            <a:endParaRPr dirty="0"/>
          </a:p>
        </p:txBody>
      </p:sp>
      <p:sp>
        <p:nvSpPr>
          <p:cNvPr id="380" name="Google Shape;380;p4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fld id="{00000000-1234-1234-1234-123412341234}" type="slidenum">
              <a:rPr lang="en-GB"/>
              <a:pPr/>
              <a:t>39</a:t>
            </a:fld>
            <a:endParaRPr/>
          </a:p>
        </p:txBody>
      </p:sp>
      <p:sp>
        <p:nvSpPr>
          <p:cNvPr id="370" name="Google Shape;370;p47"/>
          <p:cNvSpPr/>
          <p:nvPr/>
        </p:nvSpPr>
        <p:spPr>
          <a:xfrm>
            <a:off x="1848605" y="2576467"/>
            <a:ext cx="2526800" cy="231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1" name="Google Shape;371;p47"/>
          <p:cNvSpPr/>
          <p:nvPr/>
        </p:nvSpPr>
        <p:spPr>
          <a:xfrm>
            <a:off x="1968905" y="3961434"/>
            <a:ext cx="601600" cy="601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2" name="Google Shape;372;p47"/>
          <p:cNvSpPr/>
          <p:nvPr/>
        </p:nvSpPr>
        <p:spPr>
          <a:xfrm>
            <a:off x="2680105" y="4164634"/>
            <a:ext cx="601600" cy="601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3" name="Google Shape;373;p47"/>
          <p:cNvSpPr/>
          <p:nvPr/>
        </p:nvSpPr>
        <p:spPr>
          <a:xfrm>
            <a:off x="3492905" y="3961434"/>
            <a:ext cx="601600" cy="601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4" name="Google Shape;374;p47"/>
          <p:cNvSpPr/>
          <p:nvPr/>
        </p:nvSpPr>
        <p:spPr>
          <a:xfrm>
            <a:off x="2680105" y="3453434"/>
            <a:ext cx="601600" cy="601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5" name="Google Shape;375;p47"/>
          <p:cNvSpPr txBox="1"/>
          <p:nvPr/>
        </p:nvSpPr>
        <p:spPr>
          <a:xfrm>
            <a:off x="2353905" y="5049602"/>
            <a:ext cx="125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2400"/>
              <a:t>Box A</a:t>
            </a:r>
            <a:endParaRPr sz="2400"/>
          </a:p>
        </p:txBody>
      </p:sp>
      <p:sp>
        <p:nvSpPr>
          <p:cNvPr id="376" name="Google Shape;376;p47"/>
          <p:cNvSpPr/>
          <p:nvPr/>
        </p:nvSpPr>
        <p:spPr>
          <a:xfrm>
            <a:off x="5145238" y="3430667"/>
            <a:ext cx="601600" cy="601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7" name="Google Shape;377;p47"/>
          <p:cNvSpPr/>
          <p:nvPr/>
        </p:nvSpPr>
        <p:spPr>
          <a:xfrm>
            <a:off x="5958038" y="3430667"/>
            <a:ext cx="601600" cy="601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8" name="Google Shape;378;p47"/>
          <p:cNvSpPr/>
          <p:nvPr/>
        </p:nvSpPr>
        <p:spPr>
          <a:xfrm>
            <a:off x="6770838" y="3430667"/>
            <a:ext cx="601600" cy="601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9" name="Google Shape;379;p47"/>
          <p:cNvSpPr/>
          <p:nvPr/>
        </p:nvSpPr>
        <p:spPr>
          <a:xfrm>
            <a:off x="7583638" y="3430667"/>
            <a:ext cx="601600" cy="601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CBD6D19-71CD-F0E4-63C7-6EC009295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816548"/>
            <a:ext cx="10515600" cy="1223851"/>
          </a:xfrm>
        </p:spPr>
        <p:txBody>
          <a:bodyPr anchor="ctr">
            <a:noAutofit/>
          </a:bodyPr>
          <a:lstStyle/>
          <a:p>
            <a:r>
              <a:rPr lang="en-GB" sz="4000" dirty="0"/>
              <a:t>Section 1: Data preparation</a:t>
            </a:r>
            <a:endParaRPr lang="en-IE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A64DFD-193E-8E92-4B81-615BE8AC4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8249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AE971F0-0CD2-4C47-8087-EBCE9716EA84}" type="slidenum">
              <a:rPr lang="en-GB" smtClean="0"/>
              <a:pPr>
                <a:spcAft>
                  <a:spcPts val="600"/>
                </a:spcAft>
              </a:pPr>
              <a:t>4</a:t>
            </a:fld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DA495A-02A9-2BE3-4A9B-917001F11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280" y="1132154"/>
            <a:ext cx="3336544" cy="333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1105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1"/>
              </a:buClr>
              <a:buSzPct val="39285"/>
            </a:pPr>
            <a:r>
              <a:rPr lang="en-GB" dirty="0"/>
              <a:t>Calculating the probability of getting this order</a:t>
            </a:r>
            <a:endParaRPr dirty="0"/>
          </a:p>
          <a:p>
            <a:endParaRPr dirty="0"/>
          </a:p>
        </p:txBody>
      </p:sp>
      <p:sp>
        <p:nvSpPr>
          <p:cNvPr id="396" name="Google Shape;396;p4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fld id="{00000000-1234-1234-1234-123412341234}" type="slidenum">
              <a:rPr lang="en-GB"/>
              <a:pPr/>
              <a:t>40</a:t>
            </a:fld>
            <a:endParaRPr dirty="0"/>
          </a:p>
        </p:txBody>
      </p:sp>
      <p:sp>
        <p:nvSpPr>
          <p:cNvPr id="386" name="Google Shape;386;p48"/>
          <p:cNvSpPr/>
          <p:nvPr/>
        </p:nvSpPr>
        <p:spPr>
          <a:xfrm>
            <a:off x="2877680" y="2330325"/>
            <a:ext cx="2526800" cy="231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7" name="Google Shape;387;p48"/>
          <p:cNvSpPr/>
          <p:nvPr/>
        </p:nvSpPr>
        <p:spPr>
          <a:xfrm>
            <a:off x="2997980" y="3715292"/>
            <a:ext cx="601600" cy="601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8" name="Google Shape;388;p48"/>
          <p:cNvSpPr/>
          <p:nvPr/>
        </p:nvSpPr>
        <p:spPr>
          <a:xfrm>
            <a:off x="3709180" y="3918492"/>
            <a:ext cx="601600" cy="6016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9" name="Google Shape;389;p48"/>
          <p:cNvSpPr/>
          <p:nvPr/>
        </p:nvSpPr>
        <p:spPr>
          <a:xfrm>
            <a:off x="4521980" y="3715292"/>
            <a:ext cx="601600" cy="601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0" name="Google Shape;390;p48"/>
          <p:cNvSpPr/>
          <p:nvPr/>
        </p:nvSpPr>
        <p:spPr>
          <a:xfrm>
            <a:off x="3709180" y="3207292"/>
            <a:ext cx="601600" cy="601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1" name="Google Shape;391;p48"/>
          <p:cNvSpPr txBox="1"/>
          <p:nvPr/>
        </p:nvSpPr>
        <p:spPr>
          <a:xfrm>
            <a:off x="3514080" y="4887626"/>
            <a:ext cx="125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2400"/>
              <a:t>Box B</a:t>
            </a:r>
            <a:endParaRPr sz="2400"/>
          </a:p>
        </p:txBody>
      </p:sp>
      <p:sp>
        <p:nvSpPr>
          <p:cNvPr id="392" name="Google Shape;392;p48"/>
          <p:cNvSpPr/>
          <p:nvPr/>
        </p:nvSpPr>
        <p:spPr>
          <a:xfrm>
            <a:off x="5909613" y="3316892"/>
            <a:ext cx="601600" cy="601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3" name="Google Shape;393;p48"/>
          <p:cNvSpPr/>
          <p:nvPr/>
        </p:nvSpPr>
        <p:spPr>
          <a:xfrm>
            <a:off x="6666180" y="3316892"/>
            <a:ext cx="601600" cy="601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4" name="Google Shape;394;p48"/>
          <p:cNvSpPr/>
          <p:nvPr/>
        </p:nvSpPr>
        <p:spPr>
          <a:xfrm>
            <a:off x="7422746" y="3316892"/>
            <a:ext cx="601600" cy="601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5" name="Google Shape;395;p48"/>
          <p:cNvSpPr/>
          <p:nvPr/>
        </p:nvSpPr>
        <p:spPr>
          <a:xfrm>
            <a:off x="8179313" y="3316892"/>
            <a:ext cx="601600" cy="6016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dirty="0"/>
              <a:t>Calculating the probability of getting this order</a:t>
            </a:r>
            <a:endParaRPr dirty="0"/>
          </a:p>
          <a:p>
            <a:endParaRPr dirty="0"/>
          </a:p>
        </p:txBody>
      </p:sp>
      <p:sp>
        <p:nvSpPr>
          <p:cNvPr id="412" name="Google Shape;412;p4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fld id="{00000000-1234-1234-1234-123412341234}" type="slidenum">
              <a:rPr lang="en-GB"/>
              <a:pPr/>
              <a:t>41</a:t>
            </a:fld>
            <a:endParaRPr dirty="0"/>
          </a:p>
        </p:txBody>
      </p:sp>
      <p:sp>
        <p:nvSpPr>
          <p:cNvPr id="402" name="Google Shape;402;p49"/>
          <p:cNvSpPr/>
          <p:nvPr/>
        </p:nvSpPr>
        <p:spPr>
          <a:xfrm>
            <a:off x="2516504" y="2274000"/>
            <a:ext cx="2526800" cy="231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3" name="Google Shape;403;p49"/>
          <p:cNvSpPr/>
          <p:nvPr/>
        </p:nvSpPr>
        <p:spPr>
          <a:xfrm>
            <a:off x="2636804" y="3658966"/>
            <a:ext cx="601600" cy="6016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4" name="Google Shape;404;p49"/>
          <p:cNvSpPr/>
          <p:nvPr/>
        </p:nvSpPr>
        <p:spPr>
          <a:xfrm>
            <a:off x="3348004" y="3862166"/>
            <a:ext cx="601600" cy="601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5" name="Google Shape;405;p49"/>
          <p:cNvSpPr/>
          <p:nvPr/>
        </p:nvSpPr>
        <p:spPr>
          <a:xfrm>
            <a:off x="4160804" y="3658966"/>
            <a:ext cx="601600" cy="601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6" name="Google Shape;406;p49"/>
          <p:cNvSpPr/>
          <p:nvPr/>
        </p:nvSpPr>
        <p:spPr>
          <a:xfrm>
            <a:off x="3348004" y="3150966"/>
            <a:ext cx="601600" cy="6016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7" name="Google Shape;407;p49"/>
          <p:cNvSpPr txBox="1"/>
          <p:nvPr/>
        </p:nvSpPr>
        <p:spPr>
          <a:xfrm>
            <a:off x="3152904" y="4915467"/>
            <a:ext cx="125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GB" sz="2400"/>
              <a:t>Box C</a:t>
            </a:r>
            <a:endParaRPr sz="2400"/>
          </a:p>
        </p:txBody>
      </p:sp>
      <p:sp>
        <p:nvSpPr>
          <p:cNvPr id="408" name="Google Shape;408;p49"/>
          <p:cNvSpPr/>
          <p:nvPr/>
        </p:nvSpPr>
        <p:spPr>
          <a:xfrm>
            <a:off x="5885338" y="3474500"/>
            <a:ext cx="601600" cy="6016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9" name="Google Shape;409;p49"/>
          <p:cNvSpPr/>
          <p:nvPr/>
        </p:nvSpPr>
        <p:spPr>
          <a:xfrm>
            <a:off x="6679404" y="3474500"/>
            <a:ext cx="601600" cy="601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0" name="Google Shape;410;p49"/>
          <p:cNvSpPr/>
          <p:nvPr/>
        </p:nvSpPr>
        <p:spPr>
          <a:xfrm>
            <a:off x="7328971" y="3474500"/>
            <a:ext cx="601600" cy="6016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1" name="Google Shape;411;p49"/>
          <p:cNvSpPr/>
          <p:nvPr/>
        </p:nvSpPr>
        <p:spPr>
          <a:xfrm>
            <a:off x="8123038" y="3474500"/>
            <a:ext cx="601600" cy="601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dirty="0"/>
              <a:t>Calculating the probability of getting this order</a:t>
            </a:r>
            <a:endParaRPr dirty="0"/>
          </a:p>
        </p:txBody>
      </p:sp>
      <p:sp>
        <p:nvSpPr>
          <p:cNvPr id="380" name="Google Shape;380;p4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fld id="{00000000-1234-1234-1234-123412341234}" type="slidenum">
              <a:rPr lang="en-GB"/>
              <a:pPr/>
              <a:t>42</a:t>
            </a:fld>
            <a:endParaRPr/>
          </a:p>
        </p:txBody>
      </p:sp>
      <p:pic>
        <p:nvPicPr>
          <p:cNvPr id="6" name="Picture 5" descr="A screenshot of a math table&#10;&#10;Description automatically generated">
            <a:extLst>
              <a:ext uri="{FF2B5EF4-FFF2-40B4-BE49-F238E27FC236}">
                <a16:creationId xmlns:a16="http://schemas.microsoft.com/office/drawing/2014/main" id="{1E9F2B62-AF3F-0DB2-9977-20CD303BA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81" y="1690688"/>
            <a:ext cx="10673507" cy="39363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F3829E-948F-C3F3-EE06-362AE804BDFD}"/>
              </a:ext>
            </a:extLst>
          </p:cNvPr>
          <p:cNvSpPr txBox="1"/>
          <p:nvPr/>
        </p:nvSpPr>
        <p:spPr>
          <a:xfrm>
            <a:off x="10709591" y="5822997"/>
            <a:ext cx="1039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Average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4A8375-15F1-87EE-75AC-0B8DA3F01421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9647583" y="3313043"/>
            <a:ext cx="1581926" cy="2509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8227C88-3E8C-6AE2-AEB8-B68BDD991491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9387624" y="4285394"/>
            <a:ext cx="1841885" cy="15376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190941-3DF6-A1C4-8A70-E2800A1A6C44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9488557" y="5238862"/>
            <a:ext cx="1740952" cy="584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776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dirty="0"/>
              <a:t>For calculating the Entropy we will use </a:t>
            </a:r>
            <a:endParaRPr dirty="0"/>
          </a:p>
          <a:p>
            <a:r>
              <a:rPr lang="en-GB" dirty="0"/>
              <a:t>Logarithms in base 2</a:t>
            </a:r>
            <a:endParaRPr dirty="0"/>
          </a:p>
        </p:txBody>
      </p:sp>
      <p:sp>
        <p:nvSpPr>
          <p:cNvPr id="420" name="Google Shape;420;p5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fld id="{00000000-1234-1234-1234-123412341234}" type="slidenum">
              <a:rPr lang="en-GB"/>
              <a:pPr/>
              <a:t>43</a:t>
            </a:fld>
            <a:endParaRPr/>
          </a:p>
        </p:txBody>
      </p:sp>
      <p:pic>
        <p:nvPicPr>
          <p:cNvPr id="418" name="Google Shape;41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422" y="1995896"/>
            <a:ext cx="5078629" cy="291007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0"/>
          <p:cNvSpPr txBox="1"/>
          <p:nvPr/>
        </p:nvSpPr>
        <p:spPr>
          <a:xfrm>
            <a:off x="349422" y="5055223"/>
            <a:ext cx="29464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400" dirty="0"/>
              <a:t>9/14 = 0.64</a:t>
            </a:r>
            <a:endParaRPr sz="2400" dirty="0"/>
          </a:p>
          <a:p>
            <a:r>
              <a:rPr lang="en-GB" sz="2400" dirty="0"/>
              <a:t>5/14 = 0.357 = 0.36</a:t>
            </a:r>
            <a:endParaRPr sz="2400" dirty="0"/>
          </a:p>
        </p:txBody>
      </p:sp>
      <p:pic>
        <p:nvPicPr>
          <p:cNvPr id="2" name="Google Shape;426;p51">
            <a:extLst>
              <a:ext uri="{FF2B5EF4-FFF2-40B4-BE49-F238E27FC236}">
                <a16:creationId xmlns:a16="http://schemas.microsoft.com/office/drawing/2014/main" id="{B463EC1E-1EC9-9839-543D-3D1E204034D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3950" y="1995896"/>
            <a:ext cx="5087177" cy="29100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1"/>
          <p:cNvSpPr txBox="1">
            <a:spLocks noGrp="1"/>
          </p:cNvSpPr>
          <p:nvPr>
            <p:ph type="title"/>
          </p:nvPr>
        </p:nvSpPr>
        <p:spPr>
          <a:xfrm>
            <a:off x="586409" y="377541"/>
            <a:ext cx="10515600" cy="87665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-GB" dirty="0"/>
              <a:t>Famous table for playing golf</a:t>
            </a:r>
            <a:endParaRPr dirty="0"/>
          </a:p>
        </p:txBody>
      </p:sp>
      <p:sp>
        <p:nvSpPr>
          <p:cNvPr id="430" name="Google Shape;430;p5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fld id="{00000000-1234-1234-1234-123412341234}" type="slidenum">
              <a:rPr lang="en-GB"/>
              <a:pPr/>
              <a:t>44</a:t>
            </a:fld>
            <a:endParaRPr/>
          </a:p>
        </p:txBody>
      </p:sp>
      <p:pic>
        <p:nvPicPr>
          <p:cNvPr id="426" name="Google Shape;42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055" y="1549793"/>
            <a:ext cx="6195166" cy="34028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27" name="Google Shape;427;p51"/>
          <p:cNvSpPr txBox="1"/>
          <p:nvPr/>
        </p:nvSpPr>
        <p:spPr>
          <a:xfrm>
            <a:off x="7456787" y="1831505"/>
            <a:ext cx="27764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400" dirty="0"/>
              <a:t>Playing golf:</a:t>
            </a:r>
            <a:endParaRPr sz="2400" dirty="0"/>
          </a:p>
          <a:p>
            <a:pPr marL="609585" indent="-423323">
              <a:buSzPts val="1400"/>
              <a:buChar char="●"/>
            </a:pPr>
            <a:r>
              <a:rPr lang="en-GB" sz="2400" dirty="0"/>
              <a:t>9 times yes</a:t>
            </a:r>
            <a:endParaRPr sz="2400" dirty="0"/>
          </a:p>
          <a:p>
            <a:pPr marL="609585" indent="-423323">
              <a:buSzPts val="1400"/>
              <a:buChar char="●"/>
            </a:pPr>
            <a:r>
              <a:rPr lang="en-GB" sz="2400" dirty="0"/>
              <a:t>5 times no</a:t>
            </a:r>
            <a:endParaRPr sz="2400" dirty="0"/>
          </a:p>
        </p:txBody>
      </p:sp>
      <p:sp>
        <p:nvSpPr>
          <p:cNvPr id="428" name="Google Shape;428;p51"/>
          <p:cNvSpPr txBox="1"/>
          <p:nvPr/>
        </p:nvSpPr>
        <p:spPr>
          <a:xfrm>
            <a:off x="705000" y="5081009"/>
            <a:ext cx="92772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400" dirty="0"/>
              <a:t>H(Playing Golf) = H(9,5) =  </a:t>
            </a:r>
            <a:endParaRPr sz="2400" dirty="0"/>
          </a:p>
          <a:p>
            <a:r>
              <a:rPr lang="en-GB" sz="2400" dirty="0"/>
              <a:t>-(0.64 Log2 0.64) - (0.36 log2 0.36) = 0.94</a:t>
            </a:r>
            <a:endParaRPr sz="2400" dirty="0"/>
          </a:p>
        </p:txBody>
      </p:sp>
      <p:sp>
        <p:nvSpPr>
          <p:cNvPr id="429" name="Google Shape;429;p51"/>
          <p:cNvSpPr txBox="1"/>
          <p:nvPr/>
        </p:nvSpPr>
        <p:spPr>
          <a:xfrm>
            <a:off x="7757593" y="3328802"/>
            <a:ext cx="2946400" cy="9848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400" dirty="0"/>
              <a:t>9/14 = 0.64</a:t>
            </a:r>
            <a:endParaRPr sz="2400" dirty="0"/>
          </a:p>
          <a:p>
            <a:r>
              <a:rPr lang="en-GB" sz="2400" dirty="0"/>
              <a:t>5/14 = 0.357 </a:t>
            </a:r>
            <a:r>
              <a:rPr lang="en-IE" sz="2400" b="1" i="0" u="none" strike="noStrike" dirty="0">
                <a:solidFill>
                  <a:srgbClr val="333333"/>
                </a:solidFill>
                <a:effectLst/>
                <a:latin typeface="Catamaran"/>
              </a:rPr>
              <a:t>≈</a:t>
            </a:r>
            <a:r>
              <a:rPr lang="en-GB" sz="2400" dirty="0"/>
              <a:t> 0.36</a:t>
            </a:r>
            <a:endParaRPr sz="24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30F8C-4505-6A78-D98D-C0A2C4FB3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Entropy Formula</a:t>
            </a:r>
          </a:p>
        </p:txBody>
      </p:sp>
      <p:sp>
        <p:nvSpPr>
          <p:cNvPr id="442" name="Google Shape;442;p52"/>
          <p:cNvSpPr txBox="1"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00000000-1234-1234-1234-123412341234}" type="slidenum">
              <a:rPr lang="en-GB" smtClean="0"/>
              <a:pPr/>
              <a:t>45</a:t>
            </a:fld>
            <a:endParaRPr lang="en-GB"/>
          </a:p>
        </p:txBody>
      </p:sp>
      <p:pic>
        <p:nvPicPr>
          <p:cNvPr id="436" name="Google Shape;43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3508" y="1769214"/>
            <a:ext cx="4229643" cy="1334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37" name="Google Shape;43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3508" y="3360739"/>
            <a:ext cx="4272692" cy="1357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38" name="Google Shape;438;p52"/>
          <p:cNvSpPr txBox="1"/>
          <p:nvPr/>
        </p:nvSpPr>
        <p:spPr>
          <a:xfrm>
            <a:off x="1041400" y="2066919"/>
            <a:ext cx="3098800" cy="595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267" dirty="0"/>
              <a:t>Shannon-Entropy</a:t>
            </a:r>
            <a:endParaRPr sz="2267" dirty="0"/>
          </a:p>
        </p:txBody>
      </p:sp>
      <p:sp>
        <p:nvSpPr>
          <p:cNvPr id="439" name="Google Shape;439;p52"/>
          <p:cNvSpPr txBox="1"/>
          <p:nvPr/>
        </p:nvSpPr>
        <p:spPr>
          <a:xfrm>
            <a:off x="1041400" y="3583534"/>
            <a:ext cx="3098800" cy="902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133" dirty="0"/>
              <a:t>Entropy with respect a given predictor</a:t>
            </a:r>
            <a:endParaRPr sz="2133" dirty="0"/>
          </a:p>
        </p:txBody>
      </p:sp>
      <p:sp>
        <p:nvSpPr>
          <p:cNvPr id="440" name="Google Shape;440;p52"/>
          <p:cNvSpPr txBox="1"/>
          <p:nvPr/>
        </p:nvSpPr>
        <p:spPr>
          <a:xfrm>
            <a:off x="1041400" y="4846713"/>
            <a:ext cx="3530800" cy="1230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133" dirty="0"/>
              <a:t>Information gain:</a:t>
            </a:r>
            <a:endParaRPr sz="2133" dirty="0"/>
          </a:p>
          <a:p>
            <a:r>
              <a:rPr lang="en-GB" sz="2133" dirty="0"/>
              <a:t>Decrease in entropy after a dataset is split</a:t>
            </a:r>
            <a:endParaRPr sz="2133" dirty="0"/>
          </a:p>
        </p:txBody>
      </p:sp>
      <p:pic>
        <p:nvPicPr>
          <p:cNvPr id="441" name="Google Shape;441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3508" y="5058950"/>
            <a:ext cx="5308600" cy="806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3"/>
          <p:cNvSpPr txBox="1">
            <a:spLocks noGrp="1"/>
          </p:cNvSpPr>
          <p:nvPr>
            <p:ph type="title"/>
          </p:nvPr>
        </p:nvSpPr>
        <p:spPr>
          <a:xfrm>
            <a:off x="415599" y="209355"/>
            <a:ext cx="8195001" cy="1075213"/>
          </a:xfr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-GB" dirty="0"/>
              <a:t>Famous table of playing golf</a:t>
            </a:r>
          </a:p>
        </p:txBody>
      </p:sp>
      <p:sp>
        <p:nvSpPr>
          <p:cNvPr id="453" name="Google Shape;453;p53"/>
          <p:cNvSpPr txBox="1">
            <a:spLocks noGrp="1"/>
          </p:cNvSpPr>
          <p:nvPr>
            <p:ph type="sldNum" sz="quarter" idx="12"/>
          </p:nvPr>
        </p:nvSpPr>
        <p:spPr/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-GB" smtClean="0"/>
              <a:pPr/>
              <a:t>46</a:t>
            </a:fld>
            <a:endParaRPr lang="en-GB"/>
          </a:p>
        </p:txBody>
      </p:sp>
      <p:pic>
        <p:nvPicPr>
          <p:cNvPr id="448" name="Google Shape;44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480622"/>
            <a:ext cx="5625627" cy="3289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49" name="Google Shape;449;p53"/>
          <p:cNvSpPr txBox="1"/>
          <p:nvPr/>
        </p:nvSpPr>
        <p:spPr>
          <a:xfrm>
            <a:off x="9447867" y="1284568"/>
            <a:ext cx="27764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400"/>
              <a:t>Playing golf:</a:t>
            </a:r>
            <a:endParaRPr sz="2400"/>
          </a:p>
          <a:p>
            <a:pPr marL="609585" indent="-423323">
              <a:buSzPts val="1400"/>
              <a:buChar char="●"/>
            </a:pPr>
            <a:r>
              <a:rPr lang="en-GB" sz="2400"/>
              <a:t>9 times yes</a:t>
            </a:r>
            <a:endParaRPr sz="2400"/>
          </a:p>
          <a:p>
            <a:pPr marL="609585" indent="-423323">
              <a:buSzPts val="1400"/>
              <a:buChar char="●"/>
            </a:pPr>
            <a:r>
              <a:rPr lang="en-GB" sz="2400"/>
              <a:t>5 times no</a:t>
            </a:r>
            <a:endParaRPr sz="2400"/>
          </a:p>
        </p:txBody>
      </p:sp>
      <p:sp>
        <p:nvSpPr>
          <p:cNvPr id="450" name="Google Shape;450;p53"/>
          <p:cNvSpPr txBox="1"/>
          <p:nvPr/>
        </p:nvSpPr>
        <p:spPr>
          <a:xfrm>
            <a:off x="415599" y="5213234"/>
            <a:ext cx="11238055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000" dirty="0"/>
              <a:t>E(</a:t>
            </a:r>
            <a:r>
              <a:rPr lang="en-GB" sz="2000" dirty="0" err="1"/>
              <a:t>PlayGolf</a:t>
            </a:r>
            <a:r>
              <a:rPr lang="en-GB" sz="2000" dirty="0"/>
              <a:t>, Outlook) = P(Sunny) E(2,3) + P(Overcast)E(4,0) + P(Rain) E(3,2) = </a:t>
            </a:r>
            <a:endParaRPr sz="2000" dirty="0"/>
          </a:p>
          <a:p>
            <a:r>
              <a:rPr lang="en-GB" sz="2000" dirty="0"/>
              <a:t>= (5/14x 0.971) + (4/14 x 0) + (5/14 x 0.971) = 0.6936</a:t>
            </a:r>
            <a:endParaRPr sz="2000" dirty="0"/>
          </a:p>
        </p:txBody>
      </p:sp>
      <p:graphicFrame>
        <p:nvGraphicFramePr>
          <p:cNvPr id="451" name="Google Shape;451;p53"/>
          <p:cNvGraphicFramePr/>
          <p:nvPr>
            <p:extLst>
              <p:ext uri="{D42A27DB-BD31-4B8C-83A1-F6EECF244321}">
                <p14:modId xmlns:p14="http://schemas.microsoft.com/office/powerpoint/2010/main" val="746460835"/>
              </p:ext>
            </p:extLst>
          </p:nvPr>
        </p:nvGraphicFramePr>
        <p:xfrm>
          <a:off x="7488819" y="3004320"/>
          <a:ext cx="4164836" cy="161051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412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1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12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12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15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/>
                    </a:p>
                  </a:txBody>
                  <a:tcPr marL="31236" marR="31236" marT="20824" marB="20824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/>
                    </a:p>
                  </a:txBody>
                  <a:tcPr marL="31236" marR="31236" marT="20824" marB="20824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Play Golf</a:t>
                      </a:r>
                      <a:endParaRPr sz="1100"/>
                    </a:p>
                  </a:txBody>
                  <a:tcPr marL="74967" marR="74967" marT="37484" marB="37484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5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/>
                    </a:p>
                  </a:txBody>
                  <a:tcPr marL="31236" marR="31236" marT="20824" marB="20824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/>
                    </a:p>
                  </a:txBody>
                  <a:tcPr marL="31236" marR="31236" marT="20824" marB="20824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Yes</a:t>
                      </a:r>
                      <a:endParaRPr sz="1100"/>
                    </a:p>
                  </a:txBody>
                  <a:tcPr marL="31236" marR="31236" marT="20824" marB="20824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No</a:t>
                      </a:r>
                      <a:endParaRPr sz="1100"/>
                    </a:p>
                  </a:txBody>
                  <a:tcPr marL="31236" marR="31236" marT="20824" marB="20824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5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/>
                    </a:p>
                  </a:txBody>
                  <a:tcPr marL="31236" marR="31236" marT="20824" marB="20824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Sunny</a:t>
                      </a:r>
                      <a:endParaRPr sz="1100"/>
                    </a:p>
                  </a:txBody>
                  <a:tcPr marL="31236" marR="31236" marT="20824" marB="20824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2</a:t>
                      </a:r>
                      <a:endParaRPr sz="1100"/>
                    </a:p>
                  </a:txBody>
                  <a:tcPr marL="31236" marR="31236" marT="20824" marB="20824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3</a:t>
                      </a:r>
                      <a:endParaRPr sz="1100"/>
                    </a:p>
                  </a:txBody>
                  <a:tcPr marL="31236" marR="31236" marT="20824" marB="20824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58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Outlook</a:t>
                      </a:r>
                      <a:endParaRPr sz="1100"/>
                    </a:p>
                  </a:txBody>
                  <a:tcPr marL="31236" marR="31236" marT="20824" marB="20824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Overcast</a:t>
                      </a:r>
                      <a:endParaRPr sz="1100"/>
                    </a:p>
                  </a:txBody>
                  <a:tcPr marL="31236" marR="31236" marT="20824" marB="20824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4</a:t>
                      </a:r>
                      <a:endParaRPr sz="1100"/>
                    </a:p>
                  </a:txBody>
                  <a:tcPr marL="31236" marR="31236" marT="20824" marB="20824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0</a:t>
                      </a:r>
                      <a:endParaRPr sz="1100"/>
                    </a:p>
                  </a:txBody>
                  <a:tcPr marL="31236" marR="31236" marT="20824" marB="20824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5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/>
                    </a:p>
                  </a:txBody>
                  <a:tcPr marL="31236" marR="31236" marT="20824" marB="20824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Rainy</a:t>
                      </a:r>
                      <a:endParaRPr sz="1100"/>
                    </a:p>
                  </a:txBody>
                  <a:tcPr marL="31236" marR="31236" marT="20824" marB="20824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/>
                        <a:t>3</a:t>
                      </a:r>
                      <a:endParaRPr sz="1100" dirty="0"/>
                    </a:p>
                  </a:txBody>
                  <a:tcPr marL="31236" marR="31236" marT="20824" marB="20824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/>
                        <a:t>2</a:t>
                      </a:r>
                      <a:endParaRPr sz="1100" dirty="0"/>
                    </a:p>
                  </a:txBody>
                  <a:tcPr marL="31236" marR="31236" marT="20824" marB="20824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52" name="Google Shape;45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18885" y="190585"/>
            <a:ext cx="2857500" cy="9017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4"/>
          <p:cNvSpPr txBox="1">
            <a:spLocks noGrp="1"/>
          </p:cNvSpPr>
          <p:nvPr>
            <p:ph type="title"/>
          </p:nvPr>
        </p:nvSpPr>
        <p:spPr>
          <a:xfrm>
            <a:off x="376000" y="104626"/>
            <a:ext cx="10515600" cy="1325563"/>
          </a:xfr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GB" dirty="0"/>
              <a:t>Information gain per class</a:t>
            </a:r>
          </a:p>
        </p:txBody>
      </p:sp>
      <p:sp>
        <p:nvSpPr>
          <p:cNvPr id="462" name="Google Shape;462;p54"/>
          <p:cNvSpPr txBox="1">
            <a:spLocks noGrp="1"/>
          </p:cNvSpPr>
          <p:nvPr>
            <p:ph type="sldNum" sz="quarter" idx="12"/>
          </p:nvPr>
        </p:nvSpPr>
        <p:spPr/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-GB" smtClean="0"/>
              <a:pPr/>
              <a:t>47</a:t>
            </a:fld>
            <a:endParaRPr lang="en-GB" dirty="0"/>
          </a:p>
        </p:txBody>
      </p:sp>
      <p:pic>
        <p:nvPicPr>
          <p:cNvPr id="459" name="Google Shape;45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478" y="1290638"/>
            <a:ext cx="5308600" cy="800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60" name="Google Shape;460;p54"/>
          <p:cNvSpPr txBox="1"/>
          <p:nvPr/>
        </p:nvSpPr>
        <p:spPr>
          <a:xfrm>
            <a:off x="1356710" y="2661237"/>
            <a:ext cx="9794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400" dirty="0"/>
              <a:t>IG = H(Play golf) - E(</a:t>
            </a:r>
            <a:r>
              <a:rPr lang="en-GB" sz="2400" dirty="0" err="1"/>
              <a:t>PlayGolf</a:t>
            </a:r>
            <a:r>
              <a:rPr lang="en-GB" sz="2400" dirty="0"/>
              <a:t>, Outlook) = 0.94 - 0.693 = 0.247</a:t>
            </a:r>
            <a:endParaRPr sz="2400" dirty="0"/>
          </a:p>
        </p:txBody>
      </p:sp>
      <p:sp>
        <p:nvSpPr>
          <p:cNvPr id="461" name="Google Shape;461;p54"/>
          <p:cNvSpPr txBox="1"/>
          <p:nvPr/>
        </p:nvSpPr>
        <p:spPr>
          <a:xfrm>
            <a:off x="989267" y="3597433"/>
            <a:ext cx="9794400" cy="2134134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99521">
              <a:buSzPts val="2300"/>
              <a:buChar char="●"/>
            </a:pPr>
            <a:r>
              <a:rPr lang="en-GB" sz="3067" dirty="0">
                <a:highlight>
                  <a:srgbClr val="FFFF00"/>
                </a:highlight>
              </a:rPr>
              <a:t>Information Gain(Outlook) = 0.247</a:t>
            </a:r>
            <a:endParaRPr sz="3067" dirty="0">
              <a:highlight>
                <a:srgbClr val="FFFF00"/>
              </a:highlight>
            </a:endParaRPr>
          </a:p>
          <a:p>
            <a:pPr marL="609585" indent="-499521">
              <a:buSzPts val="2300"/>
              <a:buChar char="●"/>
            </a:pPr>
            <a:r>
              <a:rPr lang="en-GB" sz="3067" dirty="0"/>
              <a:t>IG(temperature) = 0.029</a:t>
            </a:r>
            <a:endParaRPr sz="3067" dirty="0"/>
          </a:p>
          <a:p>
            <a:pPr marL="609585" indent="-499521">
              <a:buSzPts val="2300"/>
              <a:buChar char="●"/>
            </a:pPr>
            <a:r>
              <a:rPr lang="en-GB" sz="3067" dirty="0"/>
              <a:t>IG(Humidity) = 0.152</a:t>
            </a:r>
            <a:endParaRPr sz="3067" dirty="0"/>
          </a:p>
          <a:p>
            <a:pPr marL="609585" indent="-499521">
              <a:buSzPts val="2300"/>
              <a:buChar char="●"/>
            </a:pPr>
            <a:r>
              <a:rPr lang="en-GB" sz="3067" dirty="0"/>
              <a:t>IG(Wind) = 0.048</a:t>
            </a:r>
            <a:endParaRPr sz="3067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5"/>
          <p:cNvSpPr txBox="1">
            <a:spLocks noGrp="1"/>
          </p:cNvSpPr>
          <p:nvPr>
            <p:ph type="title"/>
          </p:nvPr>
        </p:nvSpPr>
        <p:spPr/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GB" dirty="0"/>
              <a:t>Decision tree structure</a:t>
            </a:r>
          </a:p>
        </p:txBody>
      </p:sp>
      <p:sp>
        <p:nvSpPr>
          <p:cNvPr id="470" name="Google Shape;470;p55"/>
          <p:cNvSpPr txBox="1">
            <a:spLocks noGrp="1"/>
          </p:cNvSpPr>
          <p:nvPr>
            <p:ph type="sldNum" sz="quarter" idx="12"/>
          </p:nvPr>
        </p:nvSpPr>
        <p:spPr/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-GB" smtClean="0"/>
              <a:pPr/>
              <a:t>48</a:t>
            </a:fld>
            <a:endParaRPr lang="en-GB" dirty="0"/>
          </a:p>
        </p:txBody>
      </p:sp>
      <p:pic>
        <p:nvPicPr>
          <p:cNvPr id="468" name="Google Shape;46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8933" y="1417786"/>
            <a:ext cx="4267467" cy="3501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69" name="Google Shape;46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600" y="1417786"/>
            <a:ext cx="6655767" cy="365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CBD6D19-71CD-F0E4-63C7-6EC009295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28151"/>
            <a:ext cx="10515600" cy="1669596"/>
          </a:xfrm>
        </p:spPr>
        <p:txBody>
          <a:bodyPr anchor="b">
            <a:normAutofit/>
          </a:bodyPr>
          <a:lstStyle/>
          <a:p>
            <a:r>
              <a:rPr lang="en-GB" dirty="0"/>
              <a:t>Section 4: </a:t>
            </a:r>
            <a:r>
              <a:rPr lang="en-GB" sz="5400" dirty="0"/>
              <a:t>Which approach would you use?</a:t>
            </a:r>
            <a:endParaRPr lang="en-I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A64DFD-193E-8E92-4B81-615BE8AC4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8249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AE971F0-0CD2-4C47-8087-EBCE9716EA84}" type="slidenum">
              <a:rPr lang="en-GB" smtClean="0"/>
              <a:pPr>
                <a:spcAft>
                  <a:spcPts val="600"/>
                </a:spcAft>
              </a:pPr>
              <a:t>49</a:t>
            </a:fld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CD58DE-9EAA-F9C1-7D91-3632EB83F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577" y="1150155"/>
            <a:ext cx="2278845" cy="22788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26991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20" tIns="60960" rIns="121920" bIns="60960" rtlCol="0" anchor="ctr" anchorCtr="0">
            <a:normAutofit/>
          </a:bodyPr>
          <a:lstStyle/>
          <a:p>
            <a:pPr defTabSz="1219170">
              <a:spcBef>
                <a:spcPct val="0"/>
              </a:spcBef>
            </a:pPr>
            <a:r>
              <a:rPr lang="en-US" dirty="0"/>
              <a:t>Example of the titanic dataset</a:t>
            </a:r>
          </a:p>
        </p:txBody>
      </p:sp>
      <p:sp>
        <p:nvSpPr>
          <p:cNvPr id="79" name="Google Shape;79;p1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20" tIns="60960" rIns="121920" bIns="60960" rtlCol="0" anchor="ctr" anchorCtr="0">
            <a:no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fld id="{00000000-1234-1234-1234-123412341234}" type="slidenum">
              <a:rPr lang="en-US" sz="1800" smtClean="0"/>
              <a:pPr>
                <a:lnSpc>
                  <a:spcPct val="90000"/>
                </a:lnSpc>
                <a:spcAft>
                  <a:spcPts val="800"/>
                </a:spcAft>
              </a:pPr>
              <a:t>5</a:t>
            </a:fld>
            <a:endParaRPr lang="en-US" sz="1800" dirty="0"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38200" y="1903908"/>
            <a:ext cx="4278245" cy="34898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3" name="Google Shape;78;p16">
            <a:extLst>
              <a:ext uri="{FF2B5EF4-FFF2-40B4-BE49-F238E27FC236}">
                <a16:creationId xmlns:a16="http://schemas.microsoft.com/office/drawing/2014/main" id="{CD4C9E9E-4192-9740-3F38-E4340C0B3742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236522" y="1903908"/>
            <a:ext cx="4748156" cy="34898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>
            <a:spLocks noGrp="1"/>
          </p:cNvSpPr>
          <p:nvPr>
            <p:ph type="title"/>
          </p:nvPr>
        </p:nvSpPr>
        <p:spPr>
          <a:xfrm>
            <a:off x="838200" y="238540"/>
            <a:ext cx="10515600" cy="851606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HUMAN ACTIVITY RECOGNITION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198" name="Google Shape;198;p3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-GB"/>
              <a:pPr/>
              <a:t>50</a:t>
            </a:fld>
            <a:endParaRPr/>
          </a:p>
        </p:txBody>
      </p:sp>
      <p:pic>
        <p:nvPicPr>
          <p:cNvPr id="195" name="Google Shape;195;p31" descr="Free photos of Kettlebell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547785"/>
            <a:ext cx="6535933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1"/>
          <p:cNvSpPr txBox="1"/>
          <p:nvPr/>
        </p:nvSpPr>
        <p:spPr>
          <a:xfrm>
            <a:off x="7777869" y="1544562"/>
            <a:ext cx="3958859" cy="2339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267" dirty="0"/>
              <a:t>Imagine if we inserted a model inside a watch and we got 1000 points from 4 sensors. And you have 100k samples of 10 different users.</a:t>
            </a:r>
            <a:endParaRPr sz="2267" dirty="0"/>
          </a:p>
        </p:txBody>
      </p:sp>
      <p:sp>
        <p:nvSpPr>
          <p:cNvPr id="2" name="Google Shape;222;p34">
            <a:extLst>
              <a:ext uri="{FF2B5EF4-FFF2-40B4-BE49-F238E27FC236}">
                <a16:creationId xmlns:a16="http://schemas.microsoft.com/office/drawing/2014/main" id="{0555E9CA-2245-622A-3FE4-BAB2F6F9EEE6}"/>
              </a:ext>
            </a:extLst>
          </p:cNvPr>
          <p:cNvSpPr txBox="1"/>
          <p:nvPr/>
        </p:nvSpPr>
        <p:spPr>
          <a:xfrm>
            <a:off x="7777869" y="4175615"/>
            <a:ext cx="3149200" cy="172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buSzPct val="85000"/>
              <a:buAutoNum type="alphaUcParenR"/>
            </a:pPr>
            <a:r>
              <a:rPr lang="en-GB" sz="2400" dirty="0"/>
              <a:t>Filter</a:t>
            </a:r>
            <a:endParaRPr sz="2400" dirty="0"/>
          </a:p>
          <a:p>
            <a:pPr marL="609585" indent="-423323">
              <a:buSzPct val="85000"/>
              <a:buAutoNum type="alphaUcParenR"/>
            </a:pPr>
            <a:r>
              <a:rPr lang="en-GB" sz="2400" dirty="0"/>
              <a:t>Wrapper</a:t>
            </a:r>
            <a:endParaRPr sz="2400" dirty="0"/>
          </a:p>
          <a:p>
            <a:pPr marL="609585" indent="-423323">
              <a:buSzPct val="85000"/>
              <a:buAutoNum type="alphaUcParenR"/>
            </a:pPr>
            <a:r>
              <a:rPr lang="en-GB" sz="2400" dirty="0"/>
              <a:t>PCA</a:t>
            </a:r>
            <a:endParaRPr sz="2400" dirty="0"/>
          </a:p>
          <a:p>
            <a:pPr marL="609585" indent="-423323">
              <a:buSzPct val="85000"/>
              <a:buAutoNum type="alphaUcParenR"/>
            </a:pPr>
            <a:r>
              <a:rPr lang="en-GB" sz="2400" dirty="0"/>
              <a:t>Deep Learning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4836259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17116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spcFirstLastPara="1" vert="horz" wrap="square" lIns="121900" tIns="121900" rIns="121900" bIns="121900" rtlCol="0" anchor="ctr" anchorCtr="0">
            <a:normAutofit fontScale="90000"/>
          </a:bodyPr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ONLINE SALES OF A SHOP WITH 50 PRODUCTS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207" name="Google Shape;207;p3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fld id="{00000000-1234-1234-1234-123412341234}" type="slidenum">
              <a:rPr lang="en-GB"/>
              <a:pPr/>
              <a:t>51</a:t>
            </a:fld>
            <a:endParaRPr/>
          </a:p>
        </p:txBody>
      </p:sp>
      <p:sp>
        <p:nvSpPr>
          <p:cNvPr id="205" name="Google Shape;205;p32"/>
          <p:cNvSpPr txBox="1"/>
          <p:nvPr/>
        </p:nvSpPr>
        <p:spPr>
          <a:xfrm>
            <a:off x="6417982" y="1847294"/>
            <a:ext cx="5130485" cy="1990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267" dirty="0"/>
              <a:t>Imagine having an online shop with only 50 products, each with 100 features. We need to understand why some products are being sold more than others.</a:t>
            </a:r>
            <a:endParaRPr sz="2267" dirty="0"/>
          </a:p>
        </p:txBody>
      </p:sp>
      <p:pic>
        <p:nvPicPr>
          <p:cNvPr id="206" name="Google Shape;2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629" y="1887525"/>
            <a:ext cx="5130486" cy="3900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" name="Google Shape;222;p34">
            <a:extLst>
              <a:ext uri="{FF2B5EF4-FFF2-40B4-BE49-F238E27FC236}">
                <a16:creationId xmlns:a16="http://schemas.microsoft.com/office/drawing/2014/main" id="{1FE7A8D1-53BF-5909-6847-E2783ED3C4DF}"/>
              </a:ext>
            </a:extLst>
          </p:cNvPr>
          <p:cNvSpPr txBox="1"/>
          <p:nvPr/>
        </p:nvSpPr>
        <p:spPr>
          <a:xfrm>
            <a:off x="6224887" y="4064693"/>
            <a:ext cx="3149200" cy="172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buSzPct val="85000"/>
              <a:buAutoNum type="alphaUcParenR"/>
            </a:pPr>
            <a:r>
              <a:rPr lang="en-GB" sz="2400" dirty="0"/>
              <a:t>Filter</a:t>
            </a:r>
            <a:endParaRPr sz="2400" dirty="0"/>
          </a:p>
          <a:p>
            <a:pPr marL="609585" indent="-423323">
              <a:buSzPct val="85000"/>
              <a:buAutoNum type="alphaUcParenR"/>
            </a:pPr>
            <a:r>
              <a:rPr lang="en-GB" sz="2400" dirty="0"/>
              <a:t>Wrapper</a:t>
            </a:r>
            <a:endParaRPr sz="2400" dirty="0"/>
          </a:p>
          <a:p>
            <a:pPr marL="609585" indent="-423323">
              <a:buSzPct val="85000"/>
              <a:buAutoNum type="alphaUcParenR"/>
            </a:pPr>
            <a:r>
              <a:rPr lang="en-GB" sz="2400" dirty="0"/>
              <a:t>PCA</a:t>
            </a:r>
            <a:endParaRPr sz="2400" dirty="0"/>
          </a:p>
          <a:p>
            <a:pPr marL="609585" indent="-423323">
              <a:buSzPct val="85000"/>
              <a:buAutoNum type="alphaUcParenR"/>
            </a:pPr>
            <a:r>
              <a:rPr lang="en-GB" sz="2400" dirty="0"/>
              <a:t>Deep Learning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6993119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02222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ROUTE FOR IP INTERNET PACKAGE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243" name="Google Shape;243;p3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fld id="{00000000-1234-1234-1234-123412341234}" type="slidenum">
              <a:rPr lang="en-GB"/>
              <a:pPr/>
              <a:t>52</a:t>
            </a:fld>
            <a:endParaRPr/>
          </a:p>
        </p:txBody>
      </p:sp>
      <p:sp>
        <p:nvSpPr>
          <p:cNvPr id="241" name="Google Shape;241;p36"/>
          <p:cNvSpPr txBox="1"/>
          <p:nvPr/>
        </p:nvSpPr>
        <p:spPr>
          <a:xfrm>
            <a:off x="654033" y="4495952"/>
            <a:ext cx="7293200" cy="1292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267" dirty="0"/>
              <a:t>Imagine we want to create a model for finding the best route over the internet. 1 Billion samples with 20 features each.</a:t>
            </a:r>
            <a:endParaRPr sz="2267" dirty="0"/>
          </a:p>
        </p:txBody>
      </p:sp>
      <p:pic>
        <p:nvPicPr>
          <p:cNvPr id="242" name="Google Shape;242;p36"/>
          <p:cNvPicPr preferRelativeResize="0"/>
          <p:nvPr/>
        </p:nvPicPr>
        <p:blipFill rotWithShape="1">
          <a:blip r:embed="rId3">
            <a:alphaModFix/>
          </a:blip>
          <a:srcRect t="12695" b="14105"/>
          <a:stretch/>
        </p:blipFill>
        <p:spPr>
          <a:xfrm>
            <a:off x="654033" y="1489416"/>
            <a:ext cx="10699767" cy="29044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" name="Google Shape;222;p34">
            <a:extLst>
              <a:ext uri="{FF2B5EF4-FFF2-40B4-BE49-F238E27FC236}">
                <a16:creationId xmlns:a16="http://schemas.microsoft.com/office/drawing/2014/main" id="{92527D31-300E-7757-9475-160CC9E74F62}"/>
              </a:ext>
            </a:extLst>
          </p:cNvPr>
          <p:cNvSpPr txBox="1"/>
          <p:nvPr/>
        </p:nvSpPr>
        <p:spPr>
          <a:xfrm>
            <a:off x="8592723" y="4450788"/>
            <a:ext cx="3149200" cy="172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buSzPct val="85000"/>
              <a:buAutoNum type="alphaUcParenR"/>
            </a:pPr>
            <a:r>
              <a:rPr lang="en-GB" sz="2400" dirty="0"/>
              <a:t>Filter</a:t>
            </a:r>
            <a:endParaRPr sz="2400" dirty="0"/>
          </a:p>
          <a:p>
            <a:pPr marL="609585" indent="-423323">
              <a:buSzPct val="85000"/>
              <a:buAutoNum type="alphaUcParenR"/>
            </a:pPr>
            <a:r>
              <a:rPr lang="en-GB" sz="2400" dirty="0"/>
              <a:t>Wrapper</a:t>
            </a:r>
            <a:endParaRPr sz="2400" dirty="0"/>
          </a:p>
          <a:p>
            <a:pPr marL="609585" indent="-423323">
              <a:buSzPct val="85000"/>
              <a:buAutoNum type="alphaUcParenR"/>
            </a:pPr>
            <a:r>
              <a:rPr lang="en-GB" sz="2400" dirty="0"/>
              <a:t>PCA</a:t>
            </a:r>
            <a:endParaRPr sz="2400" dirty="0"/>
          </a:p>
          <a:p>
            <a:pPr marL="609585" indent="-423323">
              <a:buSzPct val="85000"/>
              <a:buAutoNum type="alphaUcParenR"/>
            </a:pPr>
            <a:r>
              <a:rPr lang="en-GB" sz="2400" dirty="0"/>
              <a:t>Deep Learning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7269760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17023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GENE EXPRESSION STUDY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216" name="Google Shape;216;p3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-GB"/>
              <a:pPr/>
              <a:t>53</a:t>
            </a:fld>
            <a:endParaRPr/>
          </a:p>
        </p:txBody>
      </p:sp>
      <p:sp>
        <p:nvSpPr>
          <p:cNvPr id="214" name="Google Shape;214;p33"/>
          <p:cNvSpPr txBox="1"/>
          <p:nvPr/>
        </p:nvSpPr>
        <p:spPr>
          <a:xfrm>
            <a:off x="7681623" y="1720514"/>
            <a:ext cx="3480019" cy="2339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267" dirty="0"/>
              <a:t>Imagine we are analysing genes for a scientific publication from 70 patients, and each gene has 20k different fields.</a:t>
            </a:r>
            <a:endParaRPr sz="2267" dirty="0"/>
          </a:p>
        </p:txBody>
      </p:sp>
      <p:pic>
        <p:nvPicPr>
          <p:cNvPr id="215" name="Google Shape;2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594345"/>
            <a:ext cx="5362402" cy="42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22;p34">
            <a:extLst>
              <a:ext uri="{FF2B5EF4-FFF2-40B4-BE49-F238E27FC236}">
                <a16:creationId xmlns:a16="http://schemas.microsoft.com/office/drawing/2014/main" id="{A48DE929-F8C5-E905-4A28-E43E1FE1960E}"/>
              </a:ext>
            </a:extLst>
          </p:cNvPr>
          <p:cNvSpPr txBox="1"/>
          <p:nvPr/>
        </p:nvSpPr>
        <p:spPr>
          <a:xfrm>
            <a:off x="7681623" y="4104312"/>
            <a:ext cx="3149200" cy="172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buSzPct val="85000"/>
              <a:buAutoNum type="alphaUcParenR"/>
            </a:pPr>
            <a:r>
              <a:rPr lang="en-GB" sz="2400" dirty="0"/>
              <a:t>Filter</a:t>
            </a:r>
            <a:endParaRPr sz="2400" dirty="0"/>
          </a:p>
          <a:p>
            <a:pPr marL="609585" indent="-423323">
              <a:buSzPct val="85000"/>
              <a:buAutoNum type="alphaUcParenR"/>
            </a:pPr>
            <a:r>
              <a:rPr lang="en-GB" sz="2400" dirty="0"/>
              <a:t>Wrapper</a:t>
            </a:r>
            <a:endParaRPr sz="2400" dirty="0"/>
          </a:p>
          <a:p>
            <a:pPr marL="609585" indent="-423323">
              <a:buSzPct val="85000"/>
              <a:buAutoNum type="alphaUcParenR"/>
            </a:pPr>
            <a:r>
              <a:rPr lang="en-GB" sz="2400" dirty="0"/>
              <a:t>PCA</a:t>
            </a:r>
            <a:endParaRPr sz="2400" dirty="0"/>
          </a:p>
          <a:p>
            <a:pPr marL="609585" indent="-423323">
              <a:buSzPct val="85000"/>
              <a:buAutoNum type="alphaUcParenR"/>
            </a:pPr>
            <a:r>
              <a:rPr lang="en-GB" sz="2400" dirty="0"/>
              <a:t>Deep Learning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1600603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005326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EXAMPLE OF A LIBRARY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225" name="Google Shape;225;p3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-GB"/>
              <a:pPr/>
              <a:t>54</a:t>
            </a:fld>
            <a:endParaRPr/>
          </a:p>
        </p:txBody>
      </p:sp>
      <p:sp>
        <p:nvSpPr>
          <p:cNvPr id="222" name="Google Shape;222;p34"/>
          <p:cNvSpPr txBox="1"/>
          <p:nvPr/>
        </p:nvSpPr>
        <p:spPr>
          <a:xfrm>
            <a:off x="8204600" y="4192881"/>
            <a:ext cx="3149200" cy="172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buSzPct val="85000"/>
              <a:buAutoNum type="alphaUcParenR"/>
            </a:pPr>
            <a:r>
              <a:rPr lang="en-GB" sz="2400" dirty="0"/>
              <a:t>Filter</a:t>
            </a:r>
            <a:endParaRPr sz="2400" dirty="0"/>
          </a:p>
          <a:p>
            <a:pPr marL="609585" indent="-423323">
              <a:buSzPct val="85000"/>
              <a:buAutoNum type="alphaUcParenR"/>
            </a:pPr>
            <a:r>
              <a:rPr lang="en-GB" sz="2400" dirty="0"/>
              <a:t>Wrapper</a:t>
            </a:r>
            <a:endParaRPr sz="2400" dirty="0"/>
          </a:p>
          <a:p>
            <a:pPr marL="609585" indent="-423323">
              <a:buSzPct val="85000"/>
              <a:buAutoNum type="alphaUcParenR"/>
            </a:pPr>
            <a:r>
              <a:rPr lang="en-GB" sz="2400" dirty="0"/>
              <a:t>PCA</a:t>
            </a:r>
            <a:endParaRPr sz="2400" dirty="0"/>
          </a:p>
          <a:p>
            <a:pPr marL="609585" indent="-423323">
              <a:buSzPct val="85000"/>
              <a:buAutoNum type="alphaUcParenR"/>
            </a:pPr>
            <a:r>
              <a:rPr lang="en-GB" sz="2400" dirty="0"/>
              <a:t>Deep Learning</a:t>
            </a:r>
            <a:endParaRPr sz="2400" dirty="0"/>
          </a:p>
        </p:txBody>
      </p:sp>
      <p:sp>
        <p:nvSpPr>
          <p:cNvPr id="223" name="Google Shape;223;p34"/>
          <p:cNvSpPr txBox="1"/>
          <p:nvPr/>
        </p:nvSpPr>
        <p:spPr>
          <a:xfrm>
            <a:off x="450077" y="4274698"/>
            <a:ext cx="6321426" cy="1641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267" dirty="0"/>
              <a:t>Imagine a library with 20,000 books, each with 20 different fields. The university wants to know which books are less likely to be taken and why.</a:t>
            </a:r>
            <a:endParaRPr sz="2267" dirty="0"/>
          </a:p>
        </p:txBody>
      </p:sp>
      <p:pic>
        <p:nvPicPr>
          <p:cNvPr id="224" name="Google Shape;224;p34"/>
          <p:cNvPicPr preferRelativeResize="0"/>
          <p:nvPr/>
        </p:nvPicPr>
        <p:blipFill rotWithShape="1">
          <a:blip r:embed="rId3">
            <a:alphaModFix/>
          </a:blip>
          <a:srcRect t="25877"/>
          <a:stretch/>
        </p:blipFill>
        <p:spPr>
          <a:xfrm>
            <a:off x="309400" y="2057401"/>
            <a:ext cx="11573200" cy="19870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28373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RECOMMENDING AN ADVERT TO A USER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234" name="Google Shape;234;p3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-GB"/>
              <a:pPr/>
              <a:t>55</a:t>
            </a:fld>
            <a:endParaRPr/>
          </a:p>
        </p:txBody>
      </p:sp>
      <p:sp>
        <p:nvSpPr>
          <p:cNvPr id="232" name="Google Shape;232;p35"/>
          <p:cNvSpPr txBox="1"/>
          <p:nvPr/>
        </p:nvSpPr>
        <p:spPr>
          <a:xfrm>
            <a:off x="8327666" y="1882229"/>
            <a:ext cx="3026133" cy="268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267" dirty="0"/>
              <a:t>We have a dataset with 5 Million adverts (each with 25 fields), and we want to show the most accurate possible advert to maximise our model.</a:t>
            </a:r>
            <a:endParaRPr sz="2267" dirty="0"/>
          </a:p>
        </p:txBody>
      </p:sp>
      <p:pic>
        <p:nvPicPr>
          <p:cNvPr id="233" name="Google Shape;23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882229"/>
            <a:ext cx="7062810" cy="43144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" name="Google Shape;222;p34">
            <a:extLst>
              <a:ext uri="{FF2B5EF4-FFF2-40B4-BE49-F238E27FC236}">
                <a16:creationId xmlns:a16="http://schemas.microsoft.com/office/drawing/2014/main" id="{91CB9BD1-99FA-4847-58D1-E107500F7ACE}"/>
              </a:ext>
            </a:extLst>
          </p:cNvPr>
          <p:cNvSpPr txBox="1"/>
          <p:nvPr/>
        </p:nvSpPr>
        <p:spPr>
          <a:xfrm>
            <a:off x="8115147" y="4473200"/>
            <a:ext cx="3149200" cy="172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buSzPct val="85000"/>
              <a:buAutoNum type="alphaUcParenR"/>
            </a:pPr>
            <a:r>
              <a:rPr lang="en-GB" sz="2400" dirty="0"/>
              <a:t>Filter</a:t>
            </a:r>
            <a:endParaRPr sz="2400" dirty="0"/>
          </a:p>
          <a:p>
            <a:pPr marL="609585" indent="-423323">
              <a:buSzPct val="85000"/>
              <a:buAutoNum type="alphaUcParenR"/>
            </a:pPr>
            <a:r>
              <a:rPr lang="en-GB" sz="2400" dirty="0"/>
              <a:t>Wrapper</a:t>
            </a:r>
            <a:endParaRPr sz="2400" dirty="0"/>
          </a:p>
          <a:p>
            <a:pPr marL="609585" indent="-423323">
              <a:buSzPct val="85000"/>
              <a:buAutoNum type="alphaUcParenR"/>
            </a:pPr>
            <a:r>
              <a:rPr lang="en-GB" sz="2400" dirty="0"/>
              <a:t>PCA</a:t>
            </a:r>
            <a:endParaRPr sz="2400" dirty="0"/>
          </a:p>
          <a:p>
            <a:pPr marL="609585" indent="-423323">
              <a:buSzPct val="85000"/>
              <a:buAutoNum type="alphaUcParenR"/>
            </a:pPr>
            <a:r>
              <a:rPr lang="en-GB" sz="2400" dirty="0"/>
              <a:t>Deep Learning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606597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 txBox="1">
            <a:spLocks noGrp="1"/>
          </p:cNvSpPr>
          <p:nvPr>
            <p:ph type="title"/>
          </p:nvPr>
        </p:nvSpPr>
        <p:spPr>
          <a:xfrm>
            <a:off x="744415" y="401099"/>
            <a:ext cx="10515600" cy="911428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PREDICTING THE WEATHER FORECAST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252" name="Google Shape;252;p3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-GB"/>
              <a:pPr/>
              <a:t>56</a:t>
            </a:fld>
            <a:endParaRPr/>
          </a:p>
        </p:txBody>
      </p:sp>
      <p:sp>
        <p:nvSpPr>
          <p:cNvPr id="250" name="Google Shape;250;p37"/>
          <p:cNvSpPr txBox="1"/>
          <p:nvPr/>
        </p:nvSpPr>
        <p:spPr>
          <a:xfrm>
            <a:off x="7228800" y="1781832"/>
            <a:ext cx="4497762" cy="1641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267" dirty="0"/>
              <a:t>Imagine we have data from different sensors (temperature, pressure, wind, etc.) and 10 billion samples.</a:t>
            </a:r>
            <a:endParaRPr sz="2267" dirty="0"/>
          </a:p>
        </p:txBody>
      </p:sp>
      <p:pic>
        <p:nvPicPr>
          <p:cNvPr id="251" name="Google Shape;25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825625"/>
            <a:ext cx="5651393" cy="37558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" name="Google Shape;222;p34">
            <a:extLst>
              <a:ext uri="{FF2B5EF4-FFF2-40B4-BE49-F238E27FC236}">
                <a16:creationId xmlns:a16="http://schemas.microsoft.com/office/drawing/2014/main" id="{1DB5A677-55E3-D7A0-EF2D-5888423EAD23}"/>
              </a:ext>
            </a:extLst>
          </p:cNvPr>
          <p:cNvSpPr txBox="1"/>
          <p:nvPr/>
        </p:nvSpPr>
        <p:spPr>
          <a:xfrm>
            <a:off x="7036000" y="3857939"/>
            <a:ext cx="3149200" cy="172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buSzPct val="85000"/>
              <a:buAutoNum type="alphaUcParenR"/>
            </a:pPr>
            <a:r>
              <a:rPr lang="en-GB" sz="2400" dirty="0"/>
              <a:t>Filter</a:t>
            </a:r>
            <a:endParaRPr sz="2400" dirty="0"/>
          </a:p>
          <a:p>
            <a:pPr marL="609585" indent="-423323">
              <a:buSzPct val="85000"/>
              <a:buAutoNum type="alphaUcParenR"/>
            </a:pPr>
            <a:r>
              <a:rPr lang="en-GB" sz="2400" dirty="0"/>
              <a:t>Wrapper</a:t>
            </a:r>
            <a:endParaRPr sz="2400" dirty="0"/>
          </a:p>
          <a:p>
            <a:pPr marL="609585" indent="-423323">
              <a:buSzPct val="85000"/>
              <a:buAutoNum type="alphaUcParenR"/>
            </a:pPr>
            <a:r>
              <a:rPr lang="en-GB" sz="2400" dirty="0"/>
              <a:t>PCA</a:t>
            </a:r>
            <a:endParaRPr sz="2400" dirty="0"/>
          </a:p>
          <a:p>
            <a:pPr marL="609585" indent="-423323">
              <a:buSzPct val="85000"/>
              <a:buAutoNum type="alphaUcParenR"/>
            </a:pPr>
            <a:r>
              <a:rPr lang="en-GB" sz="2400" dirty="0"/>
              <a:t>Deep Learning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5642361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09223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FRAUD DETECTION SYSTEM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261" name="Google Shape;261;p3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-GB"/>
              <a:pPr/>
              <a:t>57</a:t>
            </a:fld>
            <a:endParaRPr/>
          </a:p>
        </p:txBody>
      </p:sp>
      <p:sp>
        <p:nvSpPr>
          <p:cNvPr id="259" name="Google Shape;259;p38"/>
          <p:cNvSpPr txBox="1"/>
          <p:nvPr/>
        </p:nvSpPr>
        <p:spPr>
          <a:xfrm>
            <a:off x="7631928" y="1924260"/>
            <a:ext cx="3721872" cy="2339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67" dirty="0"/>
              <a:t>Imagine we have 10 million transactions, and  0.05% of them are fraudulent.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67" dirty="0"/>
              <a:t>Each transaction has 15 fields.</a:t>
            </a:r>
            <a:endParaRPr sz="2267" dirty="0"/>
          </a:p>
        </p:txBody>
      </p:sp>
      <p:pic>
        <p:nvPicPr>
          <p:cNvPr id="260" name="Google Shape;260;p38" descr="Free photos of Map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047461"/>
            <a:ext cx="6211800" cy="322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22;p34">
            <a:extLst>
              <a:ext uri="{FF2B5EF4-FFF2-40B4-BE49-F238E27FC236}">
                <a16:creationId xmlns:a16="http://schemas.microsoft.com/office/drawing/2014/main" id="{1144971A-D2E8-190E-63E7-6A484FAEB7F0}"/>
              </a:ext>
            </a:extLst>
          </p:cNvPr>
          <p:cNvSpPr txBox="1"/>
          <p:nvPr/>
        </p:nvSpPr>
        <p:spPr>
          <a:xfrm>
            <a:off x="7774389" y="3802987"/>
            <a:ext cx="3149200" cy="172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buSzPct val="85000"/>
              <a:buAutoNum type="alphaUcParenR"/>
            </a:pPr>
            <a:r>
              <a:rPr lang="en-GB" sz="2400" dirty="0"/>
              <a:t>Filter</a:t>
            </a:r>
            <a:endParaRPr sz="2400" dirty="0"/>
          </a:p>
          <a:p>
            <a:pPr marL="609585" indent="-423323">
              <a:buSzPct val="85000"/>
              <a:buAutoNum type="alphaUcParenR"/>
            </a:pPr>
            <a:r>
              <a:rPr lang="en-GB" sz="2400" dirty="0"/>
              <a:t>Wrapper</a:t>
            </a:r>
            <a:endParaRPr sz="2400" dirty="0"/>
          </a:p>
          <a:p>
            <a:pPr marL="609585" indent="-423323">
              <a:buSzPct val="85000"/>
              <a:buAutoNum type="alphaUcParenR"/>
            </a:pPr>
            <a:r>
              <a:rPr lang="en-GB" sz="2400" dirty="0"/>
              <a:t>PCA</a:t>
            </a:r>
            <a:endParaRPr sz="2400" dirty="0"/>
          </a:p>
          <a:p>
            <a:pPr marL="609585" indent="-423323">
              <a:buSzPct val="85000"/>
              <a:buAutoNum type="alphaUcParenR"/>
            </a:pPr>
            <a:r>
              <a:rPr lang="en-GB" sz="2400" dirty="0"/>
              <a:t>Deep Learning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0194158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22771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CLINICAL ANALYSIS WITH CANCER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279" name="Google Shape;279;p4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-GB"/>
              <a:pPr/>
              <a:t>58</a:t>
            </a:fld>
            <a:endParaRPr dirty="0"/>
          </a:p>
        </p:txBody>
      </p:sp>
      <p:pic>
        <p:nvPicPr>
          <p:cNvPr id="276" name="Google Shape;276;p40" descr="Free photos of Cigaret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929505"/>
            <a:ext cx="5575675" cy="37171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78" name="Google Shape;278;p40"/>
          <p:cNvSpPr txBox="1"/>
          <p:nvPr/>
        </p:nvSpPr>
        <p:spPr>
          <a:xfrm>
            <a:off x="7394713" y="1930300"/>
            <a:ext cx="4153754" cy="943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267" dirty="0"/>
              <a:t>Imagine you have a dataset of 250 patients with 20 features.</a:t>
            </a:r>
            <a:endParaRPr sz="2267" dirty="0"/>
          </a:p>
        </p:txBody>
      </p:sp>
      <p:sp>
        <p:nvSpPr>
          <p:cNvPr id="2" name="Google Shape;222;p34">
            <a:extLst>
              <a:ext uri="{FF2B5EF4-FFF2-40B4-BE49-F238E27FC236}">
                <a16:creationId xmlns:a16="http://schemas.microsoft.com/office/drawing/2014/main" id="{E6984364-8312-FDBD-5B79-68F46D0DBA77}"/>
              </a:ext>
            </a:extLst>
          </p:cNvPr>
          <p:cNvSpPr txBox="1"/>
          <p:nvPr/>
        </p:nvSpPr>
        <p:spPr>
          <a:xfrm>
            <a:off x="7217797" y="3788072"/>
            <a:ext cx="3149200" cy="172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buSzPct val="85000"/>
              <a:buAutoNum type="alphaUcParenR"/>
            </a:pPr>
            <a:r>
              <a:rPr lang="en-GB" sz="2400" dirty="0"/>
              <a:t>Filter</a:t>
            </a:r>
            <a:endParaRPr sz="2400" dirty="0"/>
          </a:p>
          <a:p>
            <a:pPr marL="609585" indent="-423323">
              <a:buSzPct val="85000"/>
              <a:buAutoNum type="alphaUcParenR"/>
            </a:pPr>
            <a:r>
              <a:rPr lang="en-GB" sz="2400" dirty="0"/>
              <a:t>Wrapper</a:t>
            </a:r>
            <a:endParaRPr sz="2400" dirty="0"/>
          </a:p>
          <a:p>
            <a:pPr marL="609585" indent="-423323">
              <a:buSzPct val="85000"/>
              <a:buAutoNum type="alphaUcParenR"/>
            </a:pPr>
            <a:r>
              <a:rPr lang="en-GB" sz="2400" dirty="0"/>
              <a:t>PCA</a:t>
            </a:r>
            <a:endParaRPr sz="2400" dirty="0"/>
          </a:p>
          <a:p>
            <a:pPr marL="609585" indent="-423323">
              <a:buSzPct val="85000"/>
              <a:buAutoNum type="alphaUcParenR"/>
            </a:pPr>
            <a:r>
              <a:rPr lang="en-GB" sz="2400" dirty="0"/>
              <a:t>Deep Learning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2304506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C6F19-94E8-DDA0-4596-EA7C108AD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95" y="154676"/>
            <a:ext cx="11466444" cy="1325563"/>
          </a:xfrm>
        </p:spPr>
        <p:txBody>
          <a:bodyPr>
            <a:normAutofit/>
          </a:bodyPr>
          <a:lstStyle/>
          <a:p>
            <a:r>
              <a:rPr lang="en-US" sz="4400" dirty="0"/>
              <a:t>Decision Tree for </a:t>
            </a:r>
            <a:r>
              <a:rPr lang="en-US" dirty="0"/>
              <a:t>deciding </a:t>
            </a:r>
            <a:r>
              <a:rPr lang="en-US" sz="4400" dirty="0"/>
              <a:t>Feature Selection Method</a:t>
            </a:r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5E998-127A-84A8-4EB5-9B8440646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59</a:t>
            </a:fld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0CC7B85-AE58-C88E-60DB-9CD7F3BA676C}"/>
              </a:ext>
            </a:extLst>
          </p:cNvPr>
          <p:cNvSpPr/>
          <p:nvPr/>
        </p:nvSpPr>
        <p:spPr>
          <a:xfrm>
            <a:off x="4390151" y="1758843"/>
            <a:ext cx="2644359" cy="10923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Do I need to understand decisions?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F771BE-5CBA-3B46-A8D6-9816928C5644}"/>
              </a:ext>
            </a:extLst>
          </p:cNvPr>
          <p:cNvCxnSpPr>
            <a:cxnSpLocks/>
            <a:stCxn id="5" idx="4"/>
            <a:endCxn id="12" idx="0"/>
          </p:cNvCxnSpPr>
          <p:nvPr/>
        </p:nvCxnSpPr>
        <p:spPr>
          <a:xfrm flipH="1">
            <a:off x="3433162" y="2851222"/>
            <a:ext cx="2279169" cy="47939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A3F28F-1384-36F7-DF15-2598D853430A}"/>
              </a:ext>
            </a:extLst>
          </p:cNvPr>
          <p:cNvCxnSpPr>
            <a:cxnSpLocks/>
            <a:stCxn id="5" idx="4"/>
            <a:endCxn id="29" idx="0"/>
          </p:cNvCxnSpPr>
          <p:nvPr/>
        </p:nvCxnSpPr>
        <p:spPr>
          <a:xfrm>
            <a:off x="5712331" y="2851222"/>
            <a:ext cx="2503076" cy="49300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8548DF1F-9738-8129-DD70-70788AC4421E}"/>
              </a:ext>
            </a:extLst>
          </p:cNvPr>
          <p:cNvSpPr/>
          <p:nvPr/>
        </p:nvSpPr>
        <p:spPr>
          <a:xfrm>
            <a:off x="1659835" y="3330617"/>
            <a:ext cx="3546653" cy="9568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Does it have a lot of features?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81538D-E0D6-01ED-BCE1-57F630F8D70F}"/>
              </a:ext>
            </a:extLst>
          </p:cNvPr>
          <p:cNvCxnSpPr>
            <a:cxnSpLocks/>
            <a:stCxn id="12" idx="4"/>
            <a:endCxn id="19" idx="0"/>
          </p:cNvCxnSpPr>
          <p:nvPr/>
        </p:nvCxnSpPr>
        <p:spPr>
          <a:xfrm flipH="1">
            <a:off x="2382028" y="4287449"/>
            <a:ext cx="1051134" cy="107682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0C36FFAB-4490-DB84-7B96-657BE6543E59}"/>
              </a:ext>
            </a:extLst>
          </p:cNvPr>
          <p:cNvSpPr/>
          <p:nvPr/>
        </p:nvSpPr>
        <p:spPr>
          <a:xfrm>
            <a:off x="1434885" y="5364272"/>
            <a:ext cx="1894286" cy="72101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Filter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FCDED5C-D436-C7BF-961E-C4CCD89511E7}"/>
              </a:ext>
            </a:extLst>
          </p:cNvPr>
          <p:cNvCxnSpPr>
            <a:cxnSpLocks/>
            <a:stCxn id="12" idx="4"/>
            <a:endCxn id="24" idx="0"/>
          </p:cNvCxnSpPr>
          <p:nvPr/>
        </p:nvCxnSpPr>
        <p:spPr>
          <a:xfrm>
            <a:off x="3433162" y="4287449"/>
            <a:ext cx="1247833" cy="108684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A2F0BDE-89E6-5F54-2FE3-5C49EDC82E40}"/>
              </a:ext>
            </a:extLst>
          </p:cNvPr>
          <p:cNvSpPr/>
          <p:nvPr/>
        </p:nvSpPr>
        <p:spPr>
          <a:xfrm>
            <a:off x="3641145" y="5374291"/>
            <a:ext cx="2079699" cy="72101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Wrapper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7A5EE8-314F-B663-EDE0-2D3F32CFE127}"/>
              </a:ext>
            </a:extLst>
          </p:cNvPr>
          <p:cNvSpPr txBox="1"/>
          <p:nvPr/>
        </p:nvSpPr>
        <p:spPr>
          <a:xfrm>
            <a:off x="4654132" y="4541843"/>
            <a:ext cx="1058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CC46B6-ECE4-26FD-36C1-50EE320BFA2E}"/>
              </a:ext>
            </a:extLst>
          </p:cNvPr>
          <p:cNvSpPr txBox="1"/>
          <p:nvPr/>
        </p:nvSpPr>
        <p:spPr>
          <a:xfrm>
            <a:off x="2061419" y="4478969"/>
            <a:ext cx="1079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1834D1-A4A0-6C78-B9C7-6D6F60FBD7E0}"/>
              </a:ext>
            </a:extLst>
          </p:cNvPr>
          <p:cNvSpPr txBox="1"/>
          <p:nvPr/>
        </p:nvSpPr>
        <p:spPr>
          <a:xfrm>
            <a:off x="3806687" y="2359300"/>
            <a:ext cx="841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278DEF-FB9A-CD6C-178B-2F47ABA1E08C}"/>
              </a:ext>
            </a:extLst>
          </p:cNvPr>
          <p:cNvSpPr txBox="1"/>
          <p:nvPr/>
        </p:nvSpPr>
        <p:spPr>
          <a:xfrm>
            <a:off x="6930536" y="2388045"/>
            <a:ext cx="987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04DD8CB-A3D9-32E0-6C16-F7DFAA55ACF0}"/>
              </a:ext>
            </a:extLst>
          </p:cNvPr>
          <p:cNvSpPr/>
          <p:nvPr/>
        </p:nvSpPr>
        <p:spPr>
          <a:xfrm>
            <a:off x="6740425" y="3344224"/>
            <a:ext cx="2949964" cy="11316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/>
              <a:t>Do I need a small model or I have a small dataset?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432F026-1E38-9A5A-A7C2-A113739F70D6}"/>
              </a:ext>
            </a:extLst>
          </p:cNvPr>
          <p:cNvSpPr/>
          <p:nvPr/>
        </p:nvSpPr>
        <p:spPr>
          <a:xfrm>
            <a:off x="6444384" y="5299815"/>
            <a:ext cx="1646956" cy="86996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PCA</a:t>
            </a:r>
            <a:endParaRPr lang="en-US" sz="240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EA0A65D-AE59-4903-8112-491F371CF31D}"/>
              </a:ext>
            </a:extLst>
          </p:cNvPr>
          <p:cNvSpPr/>
          <p:nvPr/>
        </p:nvSpPr>
        <p:spPr>
          <a:xfrm>
            <a:off x="8271873" y="5299813"/>
            <a:ext cx="2079699" cy="86996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Deep Learning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BBBCF0-0CE8-8699-AA48-32EDE0350982}"/>
              </a:ext>
            </a:extLst>
          </p:cNvPr>
          <p:cNvSpPr txBox="1"/>
          <p:nvPr/>
        </p:nvSpPr>
        <p:spPr>
          <a:xfrm>
            <a:off x="9311723" y="4478969"/>
            <a:ext cx="909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09A68B-0E43-BD11-2CBD-61D1E275CABD}"/>
              </a:ext>
            </a:extLst>
          </p:cNvPr>
          <p:cNvSpPr txBox="1"/>
          <p:nvPr/>
        </p:nvSpPr>
        <p:spPr>
          <a:xfrm>
            <a:off x="6627580" y="4721887"/>
            <a:ext cx="796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Yes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27A4598-89CF-F132-0031-1F8898E2124E}"/>
              </a:ext>
            </a:extLst>
          </p:cNvPr>
          <p:cNvCxnSpPr>
            <a:cxnSpLocks/>
            <a:stCxn id="29" idx="4"/>
            <a:endCxn id="31" idx="0"/>
          </p:cNvCxnSpPr>
          <p:nvPr/>
        </p:nvCxnSpPr>
        <p:spPr>
          <a:xfrm>
            <a:off x="8215407" y="4475881"/>
            <a:ext cx="1096316" cy="82393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9379B97-FC00-64D4-B291-C350B57965E9}"/>
              </a:ext>
            </a:extLst>
          </p:cNvPr>
          <p:cNvCxnSpPr>
            <a:cxnSpLocks/>
            <a:stCxn id="29" idx="4"/>
            <a:endCxn id="30" idx="0"/>
          </p:cNvCxnSpPr>
          <p:nvPr/>
        </p:nvCxnSpPr>
        <p:spPr>
          <a:xfrm flipH="1">
            <a:off x="7267862" y="4475881"/>
            <a:ext cx="947545" cy="82393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1838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20" tIns="60960" rIns="121920" bIns="60960" rtlCol="0" anchor="ctr" anchorCtr="0">
            <a:normAutofit/>
          </a:bodyPr>
          <a:lstStyle/>
          <a:p>
            <a:pPr defTabSz="1219170">
              <a:spcBef>
                <a:spcPct val="0"/>
              </a:spcBef>
            </a:pPr>
            <a:r>
              <a:rPr lang="en-US" sz="4133" dirty="0"/>
              <a:t>Popular repositories for data mining</a:t>
            </a:r>
          </a:p>
        </p:txBody>
      </p:sp>
      <p:sp>
        <p:nvSpPr>
          <p:cNvPr id="85" name="Google Shape;85;p17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7370379" cy="4351338"/>
          </a:xfrm>
          <a:prstGeom prst="rect">
            <a:avLst/>
          </a:prstGeom>
        </p:spPr>
        <p:txBody>
          <a:bodyPr spcFirstLastPara="1" vert="horz" wrap="square" lIns="121920" tIns="60960" rIns="121920" bIns="60960" rtlCol="0" anchor="t" anchorCtr="0">
            <a:normAutofit fontScale="92500"/>
          </a:bodyPr>
          <a:lstStyle/>
          <a:p>
            <a:pPr indent="-304792" defTabSz="1219170">
              <a:buFont typeface="Arial" panose="020B0604020202020204" pitchFamily="34" charset="0"/>
              <a:buChar char="•"/>
            </a:pPr>
            <a:r>
              <a:rPr lang="en-US" dirty="0"/>
              <a:t>Kaggle repository: Competitions</a:t>
            </a:r>
          </a:p>
          <a:p>
            <a:pPr indent="-304792" defTabSz="1219170">
              <a:spcBef>
                <a:spcPts val="16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indent="-304792" defTabSz="121917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n-US" dirty="0"/>
              <a:t>UCI repository for machine learning.</a:t>
            </a:r>
          </a:p>
          <a:p>
            <a:pPr marL="304792" indent="0" defTabSz="1219170">
              <a:spcBef>
                <a:spcPts val="1600"/>
              </a:spcBef>
              <a:buNone/>
            </a:pPr>
            <a:endParaRPr lang="en-US" dirty="0"/>
          </a:p>
          <a:p>
            <a:pPr indent="-304792" defTabSz="121917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datasetsearch.research.google.com</a:t>
            </a:r>
            <a:r>
              <a:rPr lang="en-US" dirty="0"/>
              <a:t>/</a:t>
            </a:r>
          </a:p>
        </p:txBody>
      </p:sp>
      <p:sp>
        <p:nvSpPr>
          <p:cNvPr id="89" name="Google Shape;89;p1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20" tIns="60960" rIns="121920" bIns="60960" rtlCol="0" anchor="ctr" anchorCtr="0">
            <a:no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fld id="{00000000-1234-1234-1234-123412341234}" type="slidenum">
              <a:rPr lang="en-US" sz="1800"/>
              <a:pPr>
                <a:lnSpc>
                  <a:spcPct val="90000"/>
                </a:lnSpc>
                <a:spcAft>
                  <a:spcPts val="800"/>
                </a:spcAft>
              </a:pPr>
              <a:t>6</a:t>
            </a:fld>
            <a:endParaRPr lang="en-US" sz="1800" dirty="0"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499288" y="1901974"/>
            <a:ext cx="2400708" cy="8738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499288" y="3302902"/>
            <a:ext cx="3374135" cy="1089564"/>
          </a:xfrm>
          <a:prstGeom prst="rect">
            <a:avLst/>
          </a:prstGeom>
          <a:noFill/>
        </p:spPr>
      </p:pic>
      <p:pic>
        <p:nvPicPr>
          <p:cNvPr id="88" name="Google Shape;88;p1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8499289" y="5098476"/>
            <a:ext cx="3374135" cy="9869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7B6C3D-CB03-6EB3-D5DC-F229FDF4B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IE" dirty="0"/>
              <a:t>References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C23CBC-3CD8-5C0A-4AF6-D69167CBC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225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</a:pPr>
            <a:r>
              <a:rPr lang="en-IE" dirty="0">
                <a:hlinkClick r:id="rId3"/>
              </a:rPr>
              <a:t>https://www.youtube.com/watch?v=9r7FIXEAGvs</a:t>
            </a:r>
            <a:endParaRPr lang="en-IE" dirty="0"/>
          </a:p>
          <a:p>
            <a:pPr>
              <a:lnSpc>
                <a:spcPct val="100000"/>
              </a:lnSpc>
            </a:pPr>
            <a:r>
              <a:rPr lang="en-IE" dirty="0">
                <a:hlinkClick r:id="rId4"/>
              </a:rPr>
              <a:t>https://www.geeksforgeeks.org/feature-selection-techniques-in-machine-learning/</a:t>
            </a:r>
            <a:endParaRPr lang="en-IE" dirty="0"/>
          </a:p>
          <a:p>
            <a:pPr>
              <a:lnSpc>
                <a:spcPct val="100000"/>
              </a:lnSpc>
            </a:pPr>
            <a:r>
              <a:rPr lang="en-IE" dirty="0">
                <a:hlinkClick r:id="rId5"/>
              </a:rPr>
              <a:t>https://ieeexplore.ieee.org/stamp/stamp.jsp?tp=&amp;arnumber=7238499</a:t>
            </a:r>
            <a:endParaRPr lang="en-IE" dirty="0"/>
          </a:p>
          <a:p>
            <a:pPr>
              <a:lnSpc>
                <a:spcPct val="100000"/>
              </a:lnSpc>
            </a:pPr>
            <a:r>
              <a:rPr lang="en-IE" dirty="0">
                <a:hlinkClick r:id="rId6"/>
              </a:rPr>
              <a:t>https://www.slideshare.net/slideshow/principal-component-analysis-pca/264679594</a:t>
            </a:r>
            <a:endParaRPr lang="en-IE" dirty="0"/>
          </a:p>
          <a:p>
            <a:pPr>
              <a:lnSpc>
                <a:spcPct val="100000"/>
              </a:lnSpc>
            </a:pPr>
            <a:r>
              <a:rPr lang="en-IE" dirty="0">
                <a:hlinkClick r:id="rId7"/>
              </a:rPr>
              <a:t>https://www.cse.psu.edu/~rtc12/CSE586Spring2010/lectures/pcaLectureShort.pdf</a:t>
            </a:r>
            <a:endParaRPr lang="en-IE" dirty="0"/>
          </a:p>
          <a:p>
            <a:pPr>
              <a:lnSpc>
                <a:spcPct val="100000"/>
              </a:lnSpc>
            </a:pPr>
            <a:r>
              <a:rPr lang="en-IE" dirty="0">
                <a:hlinkClick r:id="rId8"/>
              </a:rPr>
              <a:t>https://www.stratascratch.com/blog/feature-selection-techniques-in-machine-learning/</a:t>
            </a:r>
            <a:endParaRPr lang="en-IE" dirty="0"/>
          </a:p>
          <a:p>
            <a:pPr>
              <a:lnSpc>
                <a:spcPct val="100000"/>
              </a:lnSpc>
            </a:pPr>
            <a:r>
              <a:rPr lang="en-IE" dirty="0">
                <a:hlinkClick r:id="rId9"/>
              </a:rPr>
              <a:t>https://machinelearningmastery.com/feature-selection-with-real-and-categorical-data/</a:t>
            </a:r>
            <a:endParaRPr lang="en-I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9B63A7-3ACC-C1CE-C932-33CE74244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71F0-0CD2-4C47-8087-EBCE9716EA84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7288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533400" y="275809"/>
            <a:ext cx="10515600" cy="1325563"/>
          </a:xfrm>
          <a:prstGeom prst="rect">
            <a:avLst/>
          </a:prstGeom>
        </p:spPr>
        <p:txBody>
          <a:bodyPr spcFirstLastPara="1" vert="horz" wrap="square" lIns="121920" tIns="60960" rIns="121920" bIns="60960" rtlCol="0" anchor="ctr" anchorCtr="0">
            <a:normAutofit/>
          </a:bodyPr>
          <a:lstStyle/>
          <a:p>
            <a:pPr defTabSz="1219170">
              <a:spcBef>
                <a:spcPct val="0"/>
              </a:spcBef>
            </a:pPr>
            <a:r>
              <a:rPr lang="en-US" sz="4133" dirty="0"/>
              <a:t>Why data preparation is important?</a:t>
            </a:r>
          </a:p>
        </p:txBody>
      </p:sp>
      <p:sp>
        <p:nvSpPr>
          <p:cNvPr id="96" name="Google Shape;96;p1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20" tIns="60960" rIns="121920" bIns="60960" rtlCol="0" anchor="ctr" anchorCtr="0">
            <a:no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fld id="{00000000-1234-1234-1234-123412341234}" type="slidenum">
              <a:rPr lang="en-US" sz="1800" smtClean="0"/>
              <a:pPr>
                <a:lnSpc>
                  <a:spcPct val="90000"/>
                </a:lnSpc>
                <a:spcAft>
                  <a:spcPts val="800"/>
                </a:spcAft>
              </a:pPr>
              <a:t>7</a:t>
            </a:fld>
            <a:endParaRPr lang="en-US" sz="1800" dirty="0"/>
          </a:p>
        </p:txBody>
      </p:sp>
      <p:graphicFrame>
        <p:nvGraphicFramePr>
          <p:cNvPr id="105" name="Google Shape;95;p18">
            <a:extLst>
              <a:ext uri="{FF2B5EF4-FFF2-40B4-BE49-F238E27FC236}">
                <a16:creationId xmlns:a16="http://schemas.microsoft.com/office/drawing/2014/main" id="{C382372B-F36B-F2BC-674F-08FB6B1A00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7076441"/>
              </p:ext>
            </p:extLst>
          </p:nvPr>
        </p:nvGraphicFramePr>
        <p:xfrm>
          <a:off x="533400" y="1770190"/>
          <a:ext cx="10820400" cy="4280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649356" y="256795"/>
            <a:ext cx="10515600" cy="1325563"/>
          </a:xfrm>
          <a:prstGeom prst="rect">
            <a:avLst/>
          </a:prstGeom>
        </p:spPr>
        <p:txBody>
          <a:bodyPr spcFirstLastPara="1" vert="horz" wrap="square" lIns="121920" tIns="60960" rIns="121920" bIns="60960" rtlCol="0" anchor="ctr" anchorCtr="0">
            <a:normAutofit/>
          </a:bodyPr>
          <a:lstStyle/>
          <a:p>
            <a:pPr defTabSz="1219170">
              <a:spcBef>
                <a:spcPct val="0"/>
              </a:spcBef>
            </a:pPr>
            <a:r>
              <a:rPr lang="en-US" sz="4133" dirty="0"/>
              <a:t>Problems of data in the real world</a:t>
            </a:r>
          </a:p>
        </p:txBody>
      </p:sp>
      <p:sp>
        <p:nvSpPr>
          <p:cNvPr id="102" name="Google Shape;102;p19"/>
          <p:cNvSpPr txBox="1">
            <a:spLocks noGrp="1"/>
          </p:cNvSpPr>
          <p:nvPr>
            <p:ph idx="1"/>
          </p:nvPr>
        </p:nvSpPr>
        <p:spPr>
          <a:xfrm>
            <a:off x="838200" y="1912882"/>
            <a:ext cx="8176591" cy="3916699"/>
          </a:xfrm>
          <a:prstGeom prst="rect">
            <a:avLst/>
          </a:prstGeom>
        </p:spPr>
        <p:txBody>
          <a:bodyPr spcFirstLastPara="1" vert="horz" wrap="square" lIns="121920" tIns="60960" rIns="121920" bIns="60960" rtlCol="0" anchor="t" anchorCtr="0">
            <a:normAutofit/>
          </a:bodyPr>
          <a:lstStyle/>
          <a:p>
            <a:pPr marL="0" indent="0" defTabSz="1219170">
              <a:lnSpc>
                <a:spcPct val="100000"/>
              </a:lnSpc>
              <a:buNone/>
            </a:pPr>
            <a:r>
              <a:rPr lang="en-US" sz="2000" dirty="0"/>
              <a:t>The data may be:</a:t>
            </a:r>
          </a:p>
          <a:p>
            <a:pPr indent="-304792" defTabSz="121917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Incomplete:</a:t>
            </a:r>
            <a:r>
              <a:rPr lang="en-US" sz="2000" dirty="0"/>
              <a:t> Many data need values for a column or many instances.</a:t>
            </a:r>
          </a:p>
          <a:p>
            <a:pPr indent="-304792" defTabSz="121917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Noisy:</a:t>
            </a:r>
            <a:r>
              <a:rPr lang="en-US" sz="2000" dirty="0"/>
              <a:t> Some of the values in the dataset will need to be clarified. For example: Age=”-11”, name = “2D4”, Telephone = “000”.</a:t>
            </a:r>
          </a:p>
          <a:p>
            <a:pPr indent="-304792" defTabSz="121917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Inconsistency: </a:t>
            </a:r>
            <a:r>
              <a:rPr lang="en-US" sz="2000" dirty="0"/>
              <a:t>The value is expressed in different forms. For example: “Ireland”, “Republic of Ireland”, “Eire”.</a:t>
            </a:r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20" tIns="60960" rIns="121920" bIns="60960" rtlCol="0" anchor="ctr" anchorCtr="0">
            <a:no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fld id="{00000000-1234-1234-1234-123412341234}" type="slidenum">
              <a:rPr lang="en-US" sz="1800" smtClean="0"/>
              <a:pPr>
                <a:lnSpc>
                  <a:spcPct val="90000"/>
                </a:lnSpc>
                <a:spcAft>
                  <a:spcPts val="800"/>
                </a:spcAft>
              </a:pPr>
              <a:t>8</a:t>
            </a:fld>
            <a:endParaRPr lang="en-US" sz="1800" dirty="0"/>
          </a:p>
        </p:txBody>
      </p:sp>
      <p:pic>
        <p:nvPicPr>
          <p:cNvPr id="2" name="Picture 2" descr="Free photos of Puzzle">
            <a:extLst>
              <a:ext uri="{FF2B5EF4-FFF2-40B4-BE49-F238E27FC236}">
                <a16:creationId xmlns:a16="http://schemas.microsoft.com/office/drawing/2014/main" id="{68237D9F-9363-C639-E3F8-B636F4F598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55" r="9290" b="-3"/>
          <a:stretch/>
        </p:blipFill>
        <p:spPr bwMode="auto">
          <a:xfrm>
            <a:off x="9203635" y="1912882"/>
            <a:ext cx="2453590" cy="368382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20" tIns="60960" rIns="121920" bIns="60960" rtlCol="0" anchor="ctr" anchorCtr="0">
            <a:normAutofit/>
          </a:bodyPr>
          <a:lstStyle/>
          <a:p>
            <a:pPr defTabSz="1219170">
              <a:spcBef>
                <a:spcPct val="0"/>
              </a:spcBef>
            </a:pPr>
            <a:r>
              <a:rPr lang="en-US" sz="4133" dirty="0"/>
              <a:t>Typical tasks in data </a:t>
            </a:r>
            <a:br>
              <a:rPr lang="en-US" sz="4133" dirty="0"/>
            </a:br>
            <a:r>
              <a:rPr lang="en-US" sz="4133" dirty="0"/>
              <a:t>preparation</a:t>
            </a:r>
          </a:p>
        </p:txBody>
      </p:sp>
      <p:sp>
        <p:nvSpPr>
          <p:cNvPr id="109" name="Google Shape;109;p20"/>
          <p:cNvSpPr txBox="1">
            <a:spLocks noGrp="1"/>
          </p:cNvSpPr>
          <p:nvPr>
            <p:ph idx="1"/>
          </p:nvPr>
        </p:nvSpPr>
        <p:spPr>
          <a:xfrm>
            <a:off x="838200" y="1965866"/>
            <a:ext cx="10515600" cy="3783293"/>
          </a:xfrm>
          <a:prstGeom prst="rect">
            <a:avLst/>
          </a:prstGeom>
        </p:spPr>
        <p:txBody>
          <a:bodyPr spcFirstLastPara="1" vert="horz" wrap="square" lIns="121920" tIns="60960" rIns="121920" bIns="60960" rtlCol="0" anchor="t" anchorCtr="0">
            <a:normAutofit/>
          </a:bodyPr>
          <a:lstStyle/>
          <a:p>
            <a:pPr marL="0" indent="-304792" defTabSz="121917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E" sz="1800" b="1" dirty="0"/>
              <a:t>Data discretisation: </a:t>
            </a:r>
            <a:r>
              <a:rPr lang="en-IE" sz="1800" dirty="0"/>
              <a:t>Converts continuous data into a finite set of distinct intervals or categories.</a:t>
            </a:r>
          </a:p>
          <a:p>
            <a:pPr marL="0" indent="-304792" defTabSz="121917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Data cleaning: </a:t>
            </a:r>
            <a:r>
              <a:rPr lang="en-US" sz="1800" dirty="0"/>
              <a:t>Remove noisy data (or soften it), replace missing values, smooth the outliers, and remove inconsistencies using the same value for all the variations.</a:t>
            </a:r>
          </a:p>
          <a:p>
            <a:pPr indent="-304792" defTabSz="121917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Data integration: </a:t>
            </a:r>
            <a:r>
              <a:rPr lang="en-US" sz="1800" dirty="0"/>
              <a:t>Merge all the different tables into a single table.</a:t>
            </a:r>
          </a:p>
          <a:p>
            <a:pPr indent="-304792" defTabSz="121917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Data transformation: </a:t>
            </a:r>
          </a:p>
          <a:p>
            <a:pPr lvl="1" indent="-304792" defTabSz="121917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 err="1"/>
              <a:t>Normalisation</a:t>
            </a:r>
            <a:r>
              <a:rPr lang="en-US" sz="1800" b="1" dirty="0"/>
              <a:t>: </a:t>
            </a:r>
            <a:r>
              <a:rPr lang="en-US" sz="1800" dirty="0"/>
              <a:t>Scaling the numbers within a range.</a:t>
            </a:r>
          </a:p>
          <a:p>
            <a:pPr lvl="1" indent="-304792" defTabSz="121917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Aggregation: </a:t>
            </a:r>
            <a:r>
              <a:rPr lang="en-US" sz="1800" dirty="0"/>
              <a:t>This is when you process information and leave a summary of it. For example, the number of items sold in a product or a country's average temperature or rain.</a:t>
            </a:r>
          </a:p>
          <a:p>
            <a:pPr lvl="1" indent="-304792" defTabSz="121917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Data reduction: </a:t>
            </a:r>
            <a:r>
              <a:rPr lang="en-US" sz="1800" dirty="0"/>
              <a:t>Eliminating unnecessary information to make more efficient and understandable models.</a:t>
            </a:r>
          </a:p>
        </p:txBody>
      </p:sp>
      <p:sp>
        <p:nvSpPr>
          <p:cNvPr id="110" name="Google Shape;110;p2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20" tIns="60960" rIns="121920" bIns="60960" rtlCol="0" anchor="t" anchorCtr="0">
            <a:no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fld id="{00000000-1234-1234-1234-123412341234}" type="slidenum">
              <a:rPr lang="en-US" sz="1800" smtClean="0"/>
              <a:pPr>
                <a:lnSpc>
                  <a:spcPct val="90000"/>
                </a:lnSpc>
                <a:spcAft>
                  <a:spcPts val="800"/>
                </a:spcAft>
              </a:pPr>
              <a:t>9</a:t>
            </a:fld>
            <a:endParaRPr lang="en-US" sz="1800"/>
          </a:p>
        </p:txBody>
      </p:sp>
      <p:pic>
        <p:nvPicPr>
          <p:cNvPr id="2050" name="Picture 2" descr="Free photos of Restaurant">
            <a:extLst>
              <a:ext uri="{FF2B5EF4-FFF2-40B4-BE49-F238E27FC236}">
                <a16:creationId xmlns:a16="http://schemas.microsoft.com/office/drawing/2014/main" id="{9E70BB5B-0EC9-FD27-1F08-2FEDA920ED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20" b="-3"/>
          <a:stretch/>
        </p:blipFill>
        <p:spPr bwMode="auto">
          <a:xfrm>
            <a:off x="9351818" y="104626"/>
            <a:ext cx="2590654" cy="195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U D SoC">
      <a:dk1>
        <a:sysClr val="windowText" lastClr="000000"/>
      </a:dk1>
      <a:lt1>
        <a:srgbClr val="FAFBFD"/>
      </a:lt1>
      <a:dk2>
        <a:srgbClr val="004C6C"/>
      </a:dk2>
      <a:lt2>
        <a:srgbClr val="FAFBFD"/>
      </a:lt2>
      <a:accent1>
        <a:srgbClr val="00A9B7"/>
      </a:accent1>
      <a:accent2>
        <a:srgbClr val="EB5793"/>
      </a:accent2>
      <a:accent3>
        <a:srgbClr val="B60057"/>
      </a:accent3>
      <a:accent4>
        <a:srgbClr val="CFC600"/>
      </a:accent4>
      <a:accent5>
        <a:srgbClr val="F49D6C"/>
      </a:accent5>
      <a:accent6>
        <a:srgbClr val="E94A41"/>
      </a:accent6>
      <a:hlink>
        <a:srgbClr val="6359A6"/>
      </a:hlink>
      <a:folHlink>
        <a:srgbClr val="837EBA"/>
      </a:folHlink>
    </a:clrScheme>
    <a:fontScheme name="Custom 3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ssibleTemplate.potx" id="{19A76EF7-685B-4DD9-AEC2-DD2E690A5E16}" vid="{F9D02FCD-DE17-4A7B-9E71-714D7E1CC4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F374BB96A3DE46B150CC6A9F517AE9" ma:contentTypeVersion="16" ma:contentTypeDescription="Create a new document." ma:contentTypeScope="" ma:versionID="58eb6e56134c165672897323c007ba07">
  <xsd:schema xmlns:xsd="http://www.w3.org/2001/XMLSchema" xmlns:xs="http://www.w3.org/2001/XMLSchema" xmlns:p="http://schemas.microsoft.com/office/2006/metadata/properties" xmlns:ns2="5fa573f1-0388-4933-b06f-1f1a0fb87c89" xmlns:ns3="7fe8872b-6cbd-4bc2-a1b1-93bd9d636a9c" targetNamespace="http://schemas.microsoft.com/office/2006/metadata/properties" ma:root="true" ma:fieldsID="1fc4ccf92a7e5d2a6ae2d68f2fa9ab8a" ns2:_="" ns3:_="">
    <xsd:import namespace="5fa573f1-0388-4933-b06f-1f1a0fb87c89"/>
    <xsd:import namespace="7fe8872b-6cbd-4bc2-a1b1-93bd9d636a9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OCR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a573f1-0388-4933-b06f-1f1a0fb87c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b168bf0-f213-4887-af2e-cac682fa240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e8872b-6cbd-4bc2-a1b1-93bd9d636a9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7b5aa41c-e4fb-41a8-90d6-833c8917b781}" ma:internalName="TaxCatchAll" ma:showField="CatchAllData" ma:web="7fe8872b-6cbd-4bc2-a1b1-93bd9d636a9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fe8872b-6cbd-4bc2-a1b1-93bd9d636a9c" xsi:nil="true"/>
    <lcf76f155ced4ddcb4097134ff3c332f xmlns="5fa573f1-0388-4933-b06f-1f1a0fb87c89">
      <Terms xmlns="http://schemas.microsoft.com/office/infopath/2007/PartnerControls"/>
    </lcf76f155ced4ddcb4097134ff3c332f>
    <SharedWithUsers xmlns="7fe8872b-6cbd-4bc2-a1b1-93bd9d636a9c">
      <UserInfo>
        <DisplayName>School of Computer Science-Staff-City Members</DisplayName>
        <AccountId>138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AA7A6EA-8ED6-49B7-80BA-80AB3E7256ED}">
  <ds:schemaRefs>
    <ds:schemaRef ds:uri="5fa573f1-0388-4933-b06f-1f1a0fb87c89"/>
    <ds:schemaRef ds:uri="7fe8872b-6cbd-4bc2-a1b1-93bd9d636a9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E0FDB3D-FF19-4870-A552-A7FC0B3873D1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7fe8872b-6cbd-4bc2-a1b1-93bd9d636a9c"/>
    <ds:schemaRef ds:uri="http://purl.org/dc/dcmitype/"/>
    <ds:schemaRef ds:uri="5fa573f1-0388-4933-b06f-1f1a0fb87c89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80260636-9BC8-41CD-BA34-5B1D5FA4CFB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2251</TotalTime>
  <Words>2618</Words>
  <Application>Microsoft Macintosh PowerPoint</Application>
  <PresentationFormat>Widescreen</PresentationFormat>
  <Paragraphs>390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Arial</vt:lpstr>
      <vt:lpstr>Calibri</vt:lpstr>
      <vt:lpstr>Cambria Math</vt:lpstr>
      <vt:lpstr>Catamaran</vt:lpstr>
      <vt:lpstr>Helvetica</vt:lpstr>
      <vt:lpstr>Open Sans Light</vt:lpstr>
      <vt:lpstr>Söhne</vt:lpstr>
      <vt:lpstr>Office Theme</vt:lpstr>
      <vt:lpstr>Data Preprocessing and Feature selection</vt:lpstr>
      <vt:lpstr>Structure of the class</vt:lpstr>
      <vt:lpstr>Learning outcomes</vt:lpstr>
      <vt:lpstr>Section 1: Data preparation</vt:lpstr>
      <vt:lpstr>Example of the titanic dataset</vt:lpstr>
      <vt:lpstr>Popular repositories for data mining</vt:lpstr>
      <vt:lpstr>Why data preparation is important?</vt:lpstr>
      <vt:lpstr>Problems of data in the real world</vt:lpstr>
      <vt:lpstr>Typical tasks in data  preparation</vt:lpstr>
      <vt:lpstr>Types of attributes on a dataset</vt:lpstr>
      <vt:lpstr>Data conversion</vt:lpstr>
      <vt:lpstr>Look at the date from multiple perspectives</vt:lpstr>
      <vt:lpstr>Normalization</vt:lpstr>
      <vt:lpstr>Missing data – What to do?</vt:lpstr>
      <vt:lpstr>Missing data</vt:lpstr>
      <vt:lpstr>Section 2: Feature selection</vt:lpstr>
      <vt:lpstr>Feature Selection</vt:lpstr>
      <vt:lpstr>Feature selection</vt:lpstr>
      <vt:lpstr>There are many approaches to feature selection:</vt:lpstr>
      <vt:lpstr>Pros and cons of each approach</vt:lpstr>
      <vt:lpstr>Combinations in Wrapper methods</vt:lpstr>
      <vt:lpstr>Combinations in Wrapper methods</vt:lpstr>
      <vt:lpstr>Combinations in Wrapper methods</vt:lpstr>
      <vt:lpstr>Python Code</vt:lpstr>
      <vt:lpstr>Feature selection in HAR using RFE</vt:lpstr>
      <vt:lpstr>Feature selection in HAR using RFE</vt:lpstr>
      <vt:lpstr>Recursive Feature Elimination</vt:lpstr>
      <vt:lpstr>Random Forests Examples</vt:lpstr>
      <vt:lpstr>What is PCA?</vt:lpstr>
      <vt:lpstr>The best projection is the one that has the largest variation</vt:lpstr>
      <vt:lpstr>The PC1 new components are called eigenvectors</vt:lpstr>
      <vt:lpstr>Difference between filter methods and wrapper methods</vt:lpstr>
      <vt:lpstr>Filter methods - Information Gain</vt:lpstr>
      <vt:lpstr>Section 3: Concept of Entropy for Feature Selection</vt:lpstr>
      <vt:lpstr>Introducing the Shannon entropy</vt:lpstr>
      <vt:lpstr>Introducing the Shannon entropy</vt:lpstr>
      <vt:lpstr>Game: The user wins if the balls are taken in the same order</vt:lpstr>
      <vt:lpstr>Which is the best bucket to play with?</vt:lpstr>
      <vt:lpstr>Calculate the probability of getting this order</vt:lpstr>
      <vt:lpstr>Calculating the probability of getting this order </vt:lpstr>
      <vt:lpstr>Calculating the probability of getting this order </vt:lpstr>
      <vt:lpstr>Calculating the probability of getting this order</vt:lpstr>
      <vt:lpstr>For calculating the Entropy we will use  Logarithms in base 2</vt:lpstr>
      <vt:lpstr>Famous table for playing golf</vt:lpstr>
      <vt:lpstr>Entropy Formula</vt:lpstr>
      <vt:lpstr>Famous table of playing golf</vt:lpstr>
      <vt:lpstr>Information gain per class</vt:lpstr>
      <vt:lpstr>Decision tree structure</vt:lpstr>
      <vt:lpstr>Section 4: Which approach would you use?</vt:lpstr>
      <vt:lpstr>HUMAN ACTIVITY RECOGNITION</vt:lpstr>
      <vt:lpstr>ONLINE SALES OF A SHOP WITH 50 PRODUCTS</vt:lpstr>
      <vt:lpstr>ROUTE FOR IP INTERNET PACKAGE</vt:lpstr>
      <vt:lpstr>GENE EXPRESSION STUDY</vt:lpstr>
      <vt:lpstr>EXAMPLE OF A LIBRARY</vt:lpstr>
      <vt:lpstr>RECOMMENDING AN ADVERT TO A USER</vt:lpstr>
      <vt:lpstr>PREDICTING THE WEATHER FORECAST</vt:lpstr>
      <vt:lpstr>FRAUD DETECTION SYSTEM</vt:lpstr>
      <vt:lpstr>CLINICAL ANALYSIS WITH CANCER</vt:lpstr>
      <vt:lpstr>Decision Tree for deciding Feature Selection Method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Luis Miralles</dc:creator>
  <cp:lastModifiedBy>Luis Miralles</cp:lastModifiedBy>
  <cp:revision>3</cp:revision>
  <dcterms:created xsi:type="dcterms:W3CDTF">2023-08-18T10:10:04Z</dcterms:created>
  <dcterms:modified xsi:type="dcterms:W3CDTF">2024-12-02T17:25:54Z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0x01010060F374BB96A3DE46B150CC6A9F517AE9</vt:lpwstr>
  </property>
  <property fmtid="{D5CDD505-2E9C-101B-9397-08002B2CF9AE}" pid="3" name="MediaServiceImageTags">
    <vt:lpwstr/>
  </property>
</Properties>
</file>